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3"/>
  </p:notesMasterIdLst>
  <p:sldIdLst>
    <p:sldId id="1296" r:id="rId2"/>
    <p:sldId id="1292" r:id="rId3"/>
    <p:sldId id="1304" r:id="rId4"/>
    <p:sldId id="1300" r:id="rId5"/>
    <p:sldId id="1299" r:id="rId6"/>
    <p:sldId id="1309" r:id="rId7"/>
    <p:sldId id="1308" r:id="rId8"/>
    <p:sldId id="1302" r:id="rId9"/>
    <p:sldId id="1305" r:id="rId10"/>
    <p:sldId id="1310" r:id="rId11"/>
    <p:sldId id="1307" r:id="rId12"/>
  </p:sldIdLst>
  <p:sldSz cx="12192000" cy="685800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рия Громыко" initials="МГ" lastIdx="1" clrIdx="0">
    <p:extLst>
      <p:ext uri="{19B8F6BF-5375-455C-9EA6-DF929625EA0E}">
        <p15:presenceInfo xmlns:p15="http://schemas.microsoft.com/office/powerpoint/2012/main" userId="S-1-5-21-1550027116-1376463256-1133838943-31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00519E"/>
    <a:srgbClr val="0067B0"/>
    <a:srgbClr val="0071B9"/>
    <a:srgbClr val="37A12F"/>
    <a:srgbClr val="267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F61C3-C729-4FA5-AD2A-91CC9381FCFD}" type="datetimeFigureOut">
              <a:rPr lang="x-none" smtClean="0"/>
              <a:t>10.05.2026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201" y="3271103"/>
            <a:ext cx="7942238" cy="26764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741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1696" y="645741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71D13F-255A-4042-A4F7-38CD25E99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7935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2B7A50-47E4-4D3D-8D7A-D65F6109F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7853A64-8AB5-43BB-88FA-6364AC9F28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46D4EF9-FBC2-47C0-8BE7-441E8577E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757D-DB82-4E49-AB9B-999CF6D6AD2D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724FB90-11E9-408F-956E-5AC119BAE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912C19-B7FC-4E66-B982-4D85AC73D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A296-473C-4360-BF1E-BDF650ED3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39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4B9F81-0259-4B90-9971-407F36D8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34BA52C-645C-464A-91A3-8ADA44A67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02A7002-2F94-4390-B8CA-AE641B72F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757D-DB82-4E49-AB9B-999CF6D6AD2D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DE3765A-47CD-4CEB-861E-47169F8E6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2EEA1C3-7E57-454A-A1D4-394448585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A296-473C-4360-BF1E-BDF650ED3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44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BD94C9BC-A991-450A-A0E9-8FEDF7332C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950871B-B385-4688-8D89-F18917C84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A07427D-2712-49C6-9A21-26706BAFC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757D-DB82-4E49-AB9B-999CF6D6AD2D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FD86E62-BA53-48CF-A089-E55B7F92B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79D11A6-0025-4FEC-9272-046FCBC7E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A296-473C-4360-BF1E-BDF650ED3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18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18CDBE-F6F8-485F-BF33-5B777C9B7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CEA823D-2D5C-4A33-9779-F3590F375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CEA88B2-DEF8-4BAB-89EF-BE871FCFB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757D-DB82-4E49-AB9B-999CF6D6AD2D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4218918-9A70-4078-A573-E49A54AEC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1E93763-C2FE-4A24-91B9-B3FCFFE02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A296-473C-4360-BF1E-BDF650ED3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0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3947FE-7B10-4EBB-96E1-05E6CFE97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30540F7-02E0-47E7-A02F-DF39FE3E8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A8CD7CE-B1F3-4C27-80E0-7F1A9E4DB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757D-DB82-4E49-AB9B-999CF6D6AD2D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C5C8F8B-A918-46C8-BE5D-1EAB45260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2FD666-55F6-4220-A7CF-82A1C9958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A296-473C-4360-BF1E-BDF650ED3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86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83324B-B366-4EA0-AE58-7EC23F72F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3FFBAB3-8C27-4C1B-BE19-DEB6149EC9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0E5729C-FF83-480C-854F-584C65384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8E786CA-FAE1-4A34-915B-E0FE4B0AE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757D-DB82-4E49-AB9B-999CF6D6AD2D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99FEB04-701B-4348-A421-27AEF5D45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56B95D0-5087-4584-837F-55FD69FDF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A296-473C-4360-BF1E-BDF650ED3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06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DDACEB-4E20-46C8-87D2-BB1FDF9E4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1C4E270-9C96-47E9-9971-240F6585F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E3C8A59-A2F8-47DA-B02B-66630D02C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0E35942-412C-4095-B074-EF4F85FF0D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2BD146E-43D2-4D1B-A0B5-4E581524FC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D8BC0D73-1CAB-4A19-9B04-BBDB619AF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757D-DB82-4E49-AB9B-999CF6D6AD2D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63862D0-9F2E-4E72-BC8D-58F00CB22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BB0B39F7-1DE9-4E12-B1A0-0BAC1C00A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A296-473C-4360-BF1E-BDF650ED3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8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98CADA-4CDB-4AA6-A77C-17E9B9BC8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221E6A1-5A8D-4F75-9460-D8F8FF9BC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757D-DB82-4E49-AB9B-999CF6D6AD2D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C5721EF-E34B-402A-A9ED-1C0F13B12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37671A1-B1C2-4460-8C19-359A9368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A296-473C-4360-BF1E-BDF650ED3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14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FBB7DF4-E7A0-4991-A6A9-AA41A41BD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757D-DB82-4E49-AB9B-999CF6D6AD2D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53C26CD-D079-4092-AB68-D697762D1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DD6E869-748A-4757-9CB9-02AEA55A9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A296-473C-4360-BF1E-BDF650ED3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05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EF3C0E-FE10-4E73-BC85-FA6213222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0FC2609-94C5-448C-A445-2D210D5F0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CD28618-A202-4850-B19A-928E9D580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A49183B-58EA-452A-8A92-1C70C1A9A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757D-DB82-4E49-AB9B-999CF6D6AD2D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1D380C8-6FAD-4CB2-BFF7-A145EE3F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4CD0C2A-1675-43B8-98AC-6C6423A5F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A296-473C-4360-BF1E-BDF650ED3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18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74F27A-505A-4638-9E6B-06526AE4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82A49B3-9935-40DC-9402-9BF3453AA1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3ADE13C-2D63-4C06-9CEE-B05B454A0E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7CFA1B6-095D-473E-96C5-5AC07CB62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757D-DB82-4E49-AB9B-999CF6D6AD2D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C820BC7-4963-4A35-A7B6-D002CA5F1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2632FEB-DE32-47B2-B249-47ED8547C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A296-473C-4360-BF1E-BDF650ED3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70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7D66EE-1659-46AA-A21F-72649655C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A69D42B-1AA8-4F9D-A7C8-4BDE1F8CE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BA7B28-35EC-4783-87C1-0349DF3AE5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9757D-DB82-4E49-AB9B-999CF6D6AD2D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CA471A5-4232-4490-8829-6A0A55ACAF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490CFEB-4CC8-4799-8C2C-B77F9903E2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7A296-473C-4360-BF1E-BDF650ED3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25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10" Type="http://schemas.microsoft.com/office/2007/relationships/hdphoto" Target="../media/hdphoto8.wdp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5128500-5E08-405A-9C9F-BCBFC768D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736" y="1714351"/>
            <a:ext cx="6096528" cy="34292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9591A57-70E9-4317-8252-AF3B35DC3D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26432"/>
            <a:ext cx="12192000" cy="71844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4BFAD41-7D80-4311-94A8-B373B2A4A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70" y="315992"/>
            <a:ext cx="1133954" cy="11339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BF287DC-4787-4819-9466-F9C0E38A9774}"/>
              </a:ext>
            </a:extLst>
          </p:cNvPr>
          <p:cNvSpPr txBox="1"/>
          <p:nvPr/>
        </p:nvSpPr>
        <p:spPr>
          <a:xfrm>
            <a:off x="3122377" y="1003625"/>
            <a:ext cx="579838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7200" b="1" i="1" dirty="0">
                <a:solidFill>
                  <a:schemeClr val="accent1">
                    <a:lumMod val="50000"/>
                  </a:schemeClr>
                </a:solidFill>
              </a:rPr>
              <a:t>Единый урок,</a:t>
            </a:r>
          </a:p>
          <a:p>
            <a:pPr algn="ctr"/>
            <a:r>
              <a:rPr lang="ru-RU" sz="7200" b="1" i="1" dirty="0">
                <a:solidFill>
                  <a:schemeClr val="accent1">
                    <a:lumMod val="50000"/>
                  </a:schemeClr>
                </a:solidFill>
              </a:rPr>
              <a:t> посвященный Дню семьи </a:t>
            </a:r>
          </a:p>
        </p:txBody>
      </p:sp>
    </p:spTree>
    <p:extLst>
      <p:ext uri="{BB962C8B-B14F-4D97-AF65-F5344CB8AC3E}">
        <p14:creationId xmlns:p14="http://schemas.microsoft.com/office/powerpoint/2010/main" val="418070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D857812-DAC1-48EB-B472-CE9643601F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39" y="0"/>
            <a:ext cx="12161521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C320CF9-53BB-4938-AB5A-79146A50D7CF}"/>
              </a:ext>
            </a:extLst>
          </p:cNvPr>
          <p:cNvSpPr/>
          <p:nvPr/>
        </p:nvSpPr>
        <p:spPr>
          <a:xfrm>
            <a:off x="428845" y="757730"/>
            <a:ext cx="11334307" cy="5016758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семьи - хороший повод посетить или обзвонить всех родных и сказать им несколько приятных слов.</a:t>
            </a:r>
          </a:p>
          <a:p>
            <a:pPr algn="ctr"/>
            <a:endParaRPr lang="ru-RU" sz="4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такой праздник можно поблагодарить родных за всё светлое и хорошее, что они принесли в нашу жизнь.</a:t>
            </a:r>
          </a:p>
        </p:txBody>
      </p:sp>
    </p:spTree>
    <p:extLst>
      <p:ext uri="{BB962C8B-B14F-4D97-AF65-F5344CB8AC3E}">
        <p14:creationId xmlns:p14="http://schemas.microsoft.com/office/powerpoint/2010/main" val="370027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CD50744-CE31-4DE1-9CCB-FA83B3048BE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6731" y="-1"/>
            <a:ext cx="7689272" cy="6857999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293148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544BB2-2C20-4E21-A76B-6B01D89413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208445" y="2195962"/>
            <a:ext cx="7840336" cy="4662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2011752-8E30-4612-AE4A-70A23A11E37C}"/>
              </a:ext>
            </a:extLst>
          </p:cNvPr>
          <p:cNvSpPr/>
          <p:nvPr/>
        </p:nvSpPr>
        <p:spPr>
          <a:xfrm>
            <a:off x="287079" y="195414"/>
            <a:ext cx="11578088" cy="255454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Указом 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Президента 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Республики Беларусь </a:t>
            </a:r>
            <a:endParaRPr lang="ru-RU" sz="3200" b="1" i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№ 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157 от 26.03.1998 года 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«О государственных праздниках, праздничных днях и памятных датах в Республике Беларусь»  </a:t>
            </a:r>
          </a:p>
          <a:p>
            <a:pPr algn="ctr"/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15 мая установлен День семьи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8CE5490-1E1D-4D8F-B1DD-1D1A5710B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65" y="2147777"/>
            <a:ext cx="4710223" cy="471022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17144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E611C1C-2229-4068-BA6F-D18639EC55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40" y="0"/>
            <a:ext cx="1215966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65DD330-C6AD-4AED-9F43-8CAFE255D289}"/>
              </a:ext>
            </a:extLst>
          </p:cNvPr>
          <p:cNvSpPr/>
          <p:nvPr/>
        </p:nvSpPr>
        <p:spPr>
          <a:xfrm>
            <a:off x="5231218" y="1116418"/>
            <a:ext cx="6390168" cy="4524315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</a:t>
            </a:r>
          </a:p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объявлен Годом белорусской  женщины.</a:t>
            </a:r>
          </a:p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подчеркивает значимость вклада наших женщин в развитие белорусского общества и государства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9945932-0E82-4E77-8332-EBC37E1A4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27" y="398721"/>
            <a:ext cx="4537905" cy="6060558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80170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72FE683-C926-4907-AB08-C374951164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3927" y="1322036"/>
            <a:ext cx="8538073" cy="5535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CBADADD-809F-444B-A803-871761BEB208}"/>
              </a:ext>
            </a:extLst>
          </p:cNvPr>
          <p:cNvSpPr/>
          <p:nvPr/>
        </p:nvSpPr>
        <p:spPr>
          <a:xfrm>
            <a:off x="793214" y="352540"/>
            <a:ext cx="108185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СЕМЬЯ в жизни каждого человека – это место его рождения, становления, взросления, место его силы.</a:t>
            </a:r>
          </a:p>
          <a:p>
            <a:pPr lvl="0" algn="just"/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Родные и близкие люди – мать, отец, братья, сестры, старшее поколение – это поддержка, это забота, это пример и образец поведения </a:t>
            </a:r>
            <a:endParaRPr lang="ru-RU" sz="2400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C6C485B-F5F6-4EB9-8CE2-AE8860C647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010" y="2956368"/>
            <a:ext cx="5490755" cy="32201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A6E63C1-665C-41E2-85B5-02876D4AB9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5098" y="2956367"/>
            <a:ext cx="4827736" cy="32201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1687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335F826-0069-4AD6-981C-840EEF78F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57848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5128500-5E08-405A-9C9F-BCBFC768D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736" y="1714351"/>
            <a:ext cx="6096528" cy="34292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9591A57-70E9-4317-8252-AF3B35DC3D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751" y="2696574"/>
            <a:ext cx="7113249" cy="414023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7853886-72DF-4B8D-A404-4C5EEE91A996}"/>
              </a:ext>
            </a:extLst>
          </p:cNvPr>
          <p:cNvSpPr/>
          <p:nvPr/>
        </p:nvSpPr>
        <p:spPr>
          <a:xfrm>
            <a:off x="5405695" y="691980"/>
            <a:ext cx="6707756" cy="5262979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Женщина – это главная хранительница наших традиций и нравственных ориентиров. Она дает жизнь, растит и воспитывает, заботится, решает, поддерживает,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создает.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just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семье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благодаря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закладывается фундамент сильного, доброго и трудолюбивого поколения, которое будет строить будущее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Беларуси.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D37B9D8-D96E-42E9-805A-942C287CCA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166" t="1330" r="2005" b="7165"/>
          <a:stretch/>
        </p:blipFill>
        <p:spPr>
          <a:xfrm>
            <a:off x="248395" y="1369478"/>
            <a:ext cx="4908905" cy="411904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4620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5128500-5E08-405A-9C9F-BCBFC768D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736" y="1714351"/>
            <a:ext cx="6096528" cy="34292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9591A57-70E9-4317-8252-AF3B35DC3D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9361" y="2753596"/>
            <a:ext cx="6909552" cy="402167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5C31BE8-BB4D-4B6D-B509-66CE52DBE42C}"/>
              </a:ext>
            </a:extLst>
          </p:cNvPr>
          <p:cNvSpPr/>
          <p:nvPr/>
        </p:nvSpPr>
        <p:spPr>
          <a:xfrm>
            <a:off x="6202496" y="288154"/>
            <a:ext cx="5431316" cy="353943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Белорусская женщина проявляет себя в самых разных сферах: спорте, науке,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искусстве, образовании, здравоохранении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других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областях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96F5C0-1696-46D7-819C-74ED4069C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357" y="4344614"/>
            <a:ext cx="3934802" cy="240167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6DCD748-96FE-46F9-A0BD-07A710BC1B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933" t="7676" r="9453" b="13149"/>
          <a:stretch/>
        </p:blipFill>
        <p:spPr>
          <a:xfrm>
            <a:off x="93922" y="288154"/>
            <a:ext cx="3411175" cy="222523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3B16204-8967-4499-AA7A-010FCEAAD8B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120" t="6525" r="10104" b="16634"/>
          <a:stretch/>
        </p:blipFill>
        <p:spPr>
          <a:xfrm>
            <a:off x="2494360" y="2440015"/>
            <a:ext cx="3411175" cy="222523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7144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49EFC81-C526-4195-9BEF-AB3377A1132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6325" y="0"/>
            <a:ext cx="9778548" cy="685268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900D9B7-2175-4F6B-9B0E-6416E1C8C5EA}"/>
              </a:ext>
            </a:extLst>
          </p:cNvPr>
          <p:cNvSpPr txBox="1"/>
          <p:nvPr/>
        </p:nvSpPr>
        <p:spPr>
          <a:xfrm>
            <a:off x="6604316" y="435439"/>
            <a:ext cx="5196662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Многодетная семья в Беларуси – это объект особой гордости и заботы. Сегодня в стране проживает более 120 тысяч 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</a:rPr>
              <a:t>многодетных 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семей.</a:t>
            </a:r>
          </a:p>
        </p:txBody>
      </p:sp>
    </p:spTree>
    <p:extLst>
      <p:ext uri="{BB962C8B-B14F-4D97-AF65-F5344CB8AC3E}">
        <p14:creationId xmlns:p14="http://schemas.microsoft.com/office/powerpoint/2010/main" val="118132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5128500-5E08-405A-9C9F-BCBFC768D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736" y="1714351"/>
            <a:ext cx="6096528" cy="34292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9591A57-70E9-4317-8252-AF3B35DC3D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38297"/>
            <a:ext cx="12192000" cy="700816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F87DE47-6442-4E24-B89F-3352A17AD4A1}"/>
              </a:ext>
            </a:extLst>
          </p:cNvPr>
          <p:cNvSpPr/>
          <p:nvPr/>
        </p:nvSpPr>
        <p:spPr>
          <a:xfrm>
            <a:off x="734927" y="248022"/>
            <a:ext cx="10875117" cy="3046988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нашей стране мамы, которые родили и достойно воспитали пять и более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детей,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награждаются </a:t>
            </a:r>
            <a:r>
              <a:rPr lang="ru-RU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Орденом Матери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самая ценная награда за нелегкий и ответственный труд, знак заботы, уважения и благодарности государства.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205AE0A-0C06-4ADC-B2FE-E688BF84F3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927" y="3076162"/>
            <a:ext cx="4932091" cy="33957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EED52E9-CC1B-4CF7-A625-82A33B292E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7953" y="3068099"/>
            <a:ext cx="4932091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7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8704</TotalTime>
  <Words>197</Words>
  <Application>Microsoft Office PowerPoint</Application>
  <PresentationFormat>Широкоэкранный</PresentationFormat>
  <Paragraphs>22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user</cp:lastModifiedBy>
  <cp:revision>718</cp:revision>
  <cp:lastPrinted>2025-05-27T13:01:42Z</cp:lastPrinted>
  <dcterms:created xsi:type="dcterms:W3CDTF">2018-09-03T20:09:51Z</dcterms:created>
  <dcterms:modified xsi:type="dcterms:W3CDTF">2026-05-10T20:23:21Z</dcterms:modified>
</cp:coreProperties>
</file>