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2" r:id="rId2"/>
    <p:sldId id="288" r:id="rId3"/>
    <p:sldId id="289" r:id="rId4"/>
    <p:sldId id="290" r:id="rId5"/>
    <p:sldId id="284" r:id="rId6"/>
    <p:sldId id="286" r:id="rId7"/>
    <p:sldId id="287" r:id="rId8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88522" autoAdjust="0"/>
  </p:normalViewPr>
  <p:slideViewPr>
    <p:cSldViewPr snapToGrid="0">
      <p:cViewPr varScale="1">
        <p:scale>
          <a:sx n="101" d="100"/>
          <a:sy n="101" d="100"/>
        </p:scale>
        <p:origin x="120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DE6EB-AF8F-4613-9B6A-623D30C0324A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0FF52-AAD5-4A07-AB0F-D1CFF3D3A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3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947AC-B47A-426F-BBDA-E4FBBC3B8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F566EB-EC37-4665-9653-0A24D8014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AC128-B810-46AF-87A4-30A30D47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pPr/>
              <a:t>12.02.2026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3825-5384-4F94-AC01-D6D6704C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5081B-FE7D-4709-8772-CB639CF6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40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5F336-DB23-4682-A014-C5E27EB5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51049D-6521-480F-A5E0-14C4B6145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BCB77-73F5-4ECB-A34C-8CEC858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pPr/>
              <a:t>12.02.2026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AB6F3-FFF0-495D-ACB2-F5E377BE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2C9FB-E443-42E8-BA4F-C6026686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1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E0B831-AC44-40B2-9B41-98E369BC4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83A923-3E27-4CC9-872F-68C1A9779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C2B33-0391-42CB-AD7E-D3C322D3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pPr/>
              <a:t>12.02.2026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34014-4C6F-4A4B-9032-E72101C3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47850-2C36-48C9-BC02-6D2A5715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4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3B53-3B7C-4499-8CB8-57400F52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36BA2-AEB2-472E-AAA6-7018EE8F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9E7AF8-BA06-4A36-B392-C7B5E741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pPr/>
              <a:t>12.02.2026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69A1D-DBFD-4420-82C1-5DD3EF8C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38D65-145B-48F5-A5AF-425D3D42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50708-A7E7-4700-9DBA-7062F1B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FE56D0-0365-4F7C-8BBA-674D7ECC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439AE-CAC6-4E5C-888A-03F4A3D1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pPr/>
              <a:t>12.02.2026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E9068-BA2C-48C7-ACE5-9BCE0099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8CCF-CF7A-4AAA-8D7A-043E017D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9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0EC2B-6A69-4454-AC86-4026E8C4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56110-B375-49BC-830C-415563E3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D10A6D-D06C-457A-A382-3DF44330C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4AEB3F-B9C9-454E-B00B-00898973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pPr/>
              <a:t>12.02.2026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F02234-7E1D-4FAF-8DDF-E6009FA7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C70143-0226-4447-A80B-1674985D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205EC-85DC-4DD8-B978-EDBED6A3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34C07-98F1-4C6A-BAAB-E6EFC58E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033996-C2B2-48F8-BA3A-0156398D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C4E70B-C368-40B8-A257-7DA4077E4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9B749D-686E-4E12-8BD1-87F8FAA30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E22F4B-781E-47FD-871D-CF48782A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pPr/>
              <a:t>12.02.2026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CF6167-E189-4B86-8CD3-83D93304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57E5AA-7AC9-43DE-8AED-4BCA2AEA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0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E0D25-D345-4CC3-A2A1-DEE360AD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6BBFDC-C159-46E0-AF78-42E87834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pPr/>
              <a:t>12.02.2026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093BE9-7EE6-454D-ABD8-7F354946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C19551-EE82-4E03-9C9E-AB8981D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4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2AA786-57DB-4E45-B94B-46C354FD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pPr/>
              <a:t>12.02.2026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5D5C5E-9AF1-46D1-BADD-BBA464AE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30488B-F7DA-4179-B1B1-A867B17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89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33DE-3A15-47EF-9F35-FD6A07A1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F5B61-CC4B-4244-A356-0D830F5D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AD1BCF-4B00-4AAD-A082-8759D2D4E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7A4CD8-DCC1-4B2D-842D-33DA0D0A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pPr/>
              <a:t>12.02.2026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1E8B6-ED22-4C8D-98B4-24FE22BD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91C402-678B-4577-9E97-CD338806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180EA-854D-43E2-8F52-E4B2D598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EE72D8-CC40-4729-9C5B-885E3512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50A695-EEA5-4238-B39C-302FCC76E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91009-8905-44AD-A28B-B6AAEDAF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pPr/>
              <a:t>12.02.2026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CA1F70-C195-464B-B72C-32604255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E3E966-5EC2-402A-B75C-D895753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2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6C28D-22D5-45E3-8EDE-1A14DAAE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6C1E0-EB8F-4C52-A422-BF7262D3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1025B-355E-4CCB-888D-679776304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pPr/>
              <a:t>12.02.2026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B2F58-1331-4135-994A-F1506408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26B8AD-1EBC-42C3-AA99-4A12A3AD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5C68-46AC-48E4-B684-0D318411B8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4B71D8D-B976-48E8-99A4-0396A0B035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70628" y="84644"/>
            <a:ext cx="9144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49778B-EBEE-45F2-82C1-AFA97C08F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279354"/>
            <a:ext cx="4762500" cy="469185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42411" y="1690761"/>
            <a:ext cx="7067017" cy="3064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</a:t>
            </a:r>
          </a:p>
          <a:p>
            <a:pPr>
              <a:lnSpc>
                <a:spcPct val="100000"/>
              </a:lnSpc>
            </a:pPr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можно доверять </a:t>
            </a:r>
          </a:p>
          <a:p>
            <a:pPr>
              <a:lnSpc>
                <a:spcPct val="10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Интернете?</a:t>
            </a:r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BY" sz="4400" spc="-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 класс)</a:t>
            </a:r>
            <a:endParaRPr lang="ru-RU" sz="4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5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5A85E1-345B-4AC8-AC5A-B401C83BC3E1}"/>
              </a:ext>
            </a:extLst>
          </p:cNvPr>
          <p:cNvSpPr/>
          <p:nvPr/>
        </p:nvSpPr>
        <p:spPr>
          <a:xfrm>
            <a:off x="1392123" y="2957138"/>
            <a:ext cx="2926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D9DDE4-CACC-4BAF-8996-96F2B5357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928" y="2090624"/>
            <a:ext cx="10462777" cy="45419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C51905-1851-4925-9989-461124E1F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911" y="487237"/>
            <a:ext cx="610262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7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5A85E1-345B-4AC8-AC5A-B401C83BC3E1}"/>
              </a:ext>
            </a:extLst>
          </p:cNvPr>
          <p:cNvSpPr/>
          <p:nvPr/>
        </p:nvSpPr>
        <p:spPr>
          <a:xfrm>
            <a:off x="1392123" y="2957138"/>
            <a:ext cx="2926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909384-6B7C-4E47-9903-6B355E047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59" b="18989"/>
          <a:stretch/>
        </p:blipFill>
        <p:spPr>
          <a:xfrm>
            <a:off x="1764355" y="160190"/>
            <a:ext cx="10168127" cy="4419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FE5FAF-07B9-4861-B4C5-A87DF966E95D}"/>
              </a:ext>
            </a:extLst>
          </p:cNvPr>
          <p:cNvSpPr txBox="1"/>
          <p:nvPr/>
        </p:nvSpPr>
        <p:spPr>
          <a:xfrm>
            <a:off x="1764355" y="4758818"/>
            <a:ext cx="10168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i="1" dirty="0">
                <a:solidFill>
                  <a:srgbClr val="FF000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ФЕЙК  </a:t>
            </a:r>
            <a:r>
              <a:rPr lang="ru-RU" sz="2000" i="1" dirty="0">
                <a:solidFill>
                  <a:srgbClr val="FF000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– </a:t>
            </a:r>
          </a:p>
          <a:p>
            <a:pPr indent="450215" algn="just"/>
            <a:r>
              <a:rPr lang="ru-RU" sz="2000" i="1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это любая недостоверная информация, размещенная в Интернете. </a:t>
            </a:r>
          </a:p>
          <a:p>
            <a:pPr indent="450215" algn="just"/>
            <a:r>
              <a:rPr lang="ru-RU" sz="2000" i="1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Фейк может быть намеренным и ненамеренным, полным или частичным.</a:t>
            </a:r>
          </a:p>
          <a:p>
            <a:pPr indent="450215" algn="just"/>
            <a:endParaRPr lang="ru-RU" sz="2000" i="1" dirty="0"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indent="450215" algn="just"/>
            <a:r>
              <a:rPr lang="ru-RU" sz="2000" b="1" i="1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Фейковой может быть информация любого вида: </a:t>
            </a:r>
            <a:r>
              <a:rPr lang="ru-RU" sz="2000" i="1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новость, изображение, видеоролик и даже аккаунт в социальных сетях.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ABC9F6-CAF9-4233-9F65-9D5F018EF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370" y="353758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5A85E1-345B-4AC8-AC5A-B401C83BC3E1}"/>
              </a:ext>
            </a:extLst>
          </p:cNvPr>
          <p:cNvSpPr/>
          <p:nvPr/>
        </p:nvSpPr>
        <p:spPr>
          <a:xfrm>
            <a:off x="1392123" y="2957138"/>
            <a:ext cx="2926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7DDD27-B25C-461B-A7AB-9AF5513D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888" y="2388489"/>
            <a:ext cx="8686800" cy="371475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075A6AD-83C4-47AD-8CF7-155566280DB0}"/>
              </a:ext>
            </a:extLst>
          </p:cNvPr>
          <p:cNvSpPr/>
          <p:nvPr/>
        </p:nvSpPr>
        <p:spPr>
          <a:xfrm>
            <a:off x="2532888" y="475488"/>
            <a:ext cx="8686800" cy="15757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КАК ДЕЙСТВОВАТЬ?</a:t>
            </a:r>
          </a:p>
        </p:txBody>
      </p:sp>
    </p:spTree>
    <p:extLst>
      <p:ext uri="{BB962C8B-B14F-4D97-AF65-F5344CB8AC3E}">
        <p14:creationId xmlns:p14="http://schemas.microsoft.com/office/powerpoint/2010/main" val="140694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5A85E1-345B-4AC8-AC5A-B401C83BC3E1}"/>
              </a:ext>
            </a:extLst>
          </p:cNvPr>
          <p:cNvSpPr/>
          <p:nvPr/>
        </p:nvSpPr>
        <p:spPr>
          <a:xfrm>
            <a:off x="1392123" y="2957138"/>
            <a:ext cx="2926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717A56-F4BE-437C-85AD-34CFD20BB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00" t="24533" r="9000" b="6667"/>
          <a:stretch/>
        </p:blipFill>
        <p:spPr>
          <a:xfrm>
            <a:off x="0" y="-35998"/>
            <a:ext cx="12192000" cy="70951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D678B9-FC68-4EF7-8733-1104B098B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0" t="13333" r="86600" b="77067"/>
          <a:stretch/>
        </p:blipFill>
        <p:spPr>
          <a:xfrm>
            <a:off x="10387584" y="0"/>
            <a:ext cx="1219200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5A85E1-345B-4AC8-AC5A-B401C83BC3E1}"/>
              </a:ext>
            </a:extLst>
          </p:cNvPr>
          <p:cNvSpPr/>
          <p:nvPr/>
        </p:nvSpPr>
        <p:spPr>
          <a:xfrm>
            <a:off x="1392123" y="2957138"/>
            <a:ext cx="2926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C28247-2BFF-40B2-8184-490D27812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" t="13689" r="1899" b="18755"/>
          <a:stretch/>
        </p:blipFill>
        <p:spPr>
          <a:xfrm>
            <a:off x="1633728" y="2505573"/>
            <a:ext cx="10314432" cy="40282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F8ED6-9680-4464-AF02-D10B99E75C2C}"/>
              </a:ext>
            </a:extLst>
          </p:cNvPr>
          <p:cNvSpPr txBox="1"/>
          <p:nvPr/>
        </p:nvSpPr>
        <p:spPr>
          <a:xfrm>
            <a:off x="3255264" y="495747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Детский правовой сайт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Раздел «Задай вопрос»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https://mir.pravo.by/</a:t>
            </a:r>
          </a:p>
        </p:txBody>
      </p:sp>
    </p:spTree>
    <p:extLst>
      <p:ext uri="{BB962C8B-B14F-4D97-AF65-F5344CB8AC3E}">
        <p14:creationId xmlns:p14="http://schemas.microsoft.com/office/powerpoint/2010/main" val="151632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5A85E1-345B-4AC8-AC5A-B401C83BC3E1}"/>
              </a:ext>
            </a:extLst>
          </p:cNvPr>
          <p:cNvSpPr/>
          <p:nvPr/>
        </p:nvSpPr>
        <p:spPr>
          <a:xfrm>
            <a:off x="1392123" y="2957138"/>
            <a:ext cx="2926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83937D-A0B6-4F0A-B1C4-92AD3EFD0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9" t="13333" r="4000" b="8089"/>
          <a:stretch/>
        </p:blipFill>
        <p:spPr>
          <a:xfrm>
            <a:off x="1538288" y="1747326"/>
            <a:ext cx="10653712" cy="50962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48E9AD-28C5-47ED-B8BD-9AF79116A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736" y="-150563"/>
            <a:ext cx="609652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89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6256</TotalTime>
  <Words>97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 Semibold</vt:lpstr>
      <vt:lpstr>Times New Roman</vt:lpstr>
      <vt:lpstr>Тема Office</vt:lpstr>
      <vt:lpstr>Государственное учреждение образования  «Академия образования»  Программа тематических занятий «Я. Моя семья. Моя Родина»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Конституции Республики Беларусь</dc:title>
  <dc:creator>В.Н. Ковалева</dc:creator>
  <cp:lastModifiedBy>User</cp:lastModifiedBy>
  <cp:revision>414</cp:revision>
  <dcterms:created xsi:type="dcterms:W3CDTF">2025-02-21T08:43:24Z</dcterms:created>
  <dcterms:modified xsi:type="dcterms:W3CDTF">2026-02-12T08:42:21Z</dcterms:modified>
</cp:coreProperties>
</file>