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73" r:id="rId3"/>
    <p:sldId id="283" r:id="rId4"/>
    <p:sldId id="286" r:id="rId5"/>
    <p:sldId id="282" r:id="rId6"/>
    <p:sldId id="287" r:id="rId7"/>
    <p:sldId id="288" r:id="rId8"/>
    <p:sldId id="284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89" autoAdjust="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28.01.2026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1645" y="668538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279354"/>
            <a:ext cx="4762500" cy="46918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2743201"/>
            <a:ext cx="5596963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Этикет в сети</a:t>
            </a:r>
          </a:p>
          <a:p>
            <a:pPr>
              <a:lnSpc>
                <a:spcPct val="80000"/>
              </a:lnSpc>
            </a:pP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153080-E0C5-4FE3-A510-EE3DEED6E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918"/>
          <a:stretch/>
        </p:blipFill>
        <p:spPr>
          <a:xfrm>
            <a:off x="10659293" y="2281279"/>
            <a:ext cx="1438483" cy="25506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33F1B7-468B-4EC3-A70E-66BFC41DE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1880"/>
          <a:stretch/>
        </p:blipFill>
        <p:spPr>
          <a:xfrm>
            <a:off x="1300022" y="2473227"/>
            <a:ext cx="1527422" cy="25460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4E6C97-AC60-4C19-ADF8-E2BAB77F5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624" y="923312"/>
            <a:ext cx="7935669" cy="5011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2F820B-23FB-4510-BAF7-98572F741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402" y="4446702"/>
            <a:ext cx="3349625" cy="23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CF14E0-2F97-4842-9F9E-FD965FAD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91" y="531628"/>
            <a:ext cx="10623109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D32441-D7FE-4D57-B045-1B04B1CFD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9" t="13799" r="7035" b="20000"/>
          <a:stretch/>
        </p:blipFill>
        <p:spPr>
          <a:xfrm>
            <a:off x="1630723" y="1701331"/>
            <a:ext cx="10424643" cy="4540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981EF0-B56D-4DC8-A909-99D1D24CC29A}"/>
              </a:ext>
            </a:extLst>
          </p:cNvPr>
          <p:cNvSpPr txBox="1"/>
          <p:nvPr/>
        </p:nvSpPr>
        <p:spPr>
          <a:xfrm>
            <a:off x="3452923" y="111760"/>
            <a:ext cx="6097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Детский правовой сайт </a:t>
            </a:r>
          </a:p>
          <a:p>
            <a:pPr algn="ctr"/>
            <a:r>
              <a:rPr lang="ru-RU" sz="2800" b="1" dirty="0"/>
              <a:t>Раздел «Интернет и ребенок»</a:t>
            </a:r>
          </a:p>
          <a:p>
            <a:pPr algn="ctr"/>
            <a:r>
              <a:rPr lang="ru-RU" sz="2800" b="1" dirty="0"/>
              <a:t>https://mir.pravo.by/</a:t>
            </a:r>
          </a:p>
        </p:txBody>
      </p:sp>
    </p:spTree>
    <p:extLst>
      <p:ext uri="{BB962C8B-B14F-4D97-AF65-F5344CB8AC3E}">
        <p14:creationId xmlns:p14="http://schemas.microsoft.com/office/powerpoint/2010/main" val="5316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7ED363-AE67-4520-8335-4C7C6EBFE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08" y="13063"/>
            <a:ext cx="6845192" cy="68318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C0317D-ECAD-4F87-A2EF-FACF5D728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212" y="2118537"/>
            <a:ext cx="3792596" cy="21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C7F7A4-E174-4BB0-A44D-47B64CE40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6BC2EF-5A3E-43CC-8C23-2124B9C98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129" y="2734288"/>
            <a:ext cx="3746871" cy="26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80F1BE-D859-42B9-BEAD-B11582CD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65" y="0"/>
            <a:ext cx="6772325" cy="68158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C182AA-C239-42EE-A2A5-74EFA64F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07" y="2290587"/>
            <a:ext cx="3974958" cy="2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2C4C08-5F61-4386-9073-BEC1BDC4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96" y="330939"/>
            <a:ext cx="8261497" cy="619612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FB921CA-1B5F-4B43-97EE-F8A0ABD2E924}"/>
              </a:ext>
            </a:extLst>
          </p:cNvPr>
          <p:cNvSpPr/>
          <p:nvPr/>
        </p:nvSpPr>
        <p:spPr>
          <a:xfrm>
            <a:off x="5082363" y="776177"/>
            <a:ext cx="2838893" cy="1244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Правила поведения в групповых чатах</a:t>
            </a:r>
          </a:p>
        </p:txBody>
      </p:sp>
    </p:spTree>
    <p:extLst>
      <p:ext uri="{BB962C8B-B14F-4D97-AF65-F5344CB8AC3E}">
        <p14:creationId xmlns:p14="http://schemas.microsoft.com/office/powerpoint/2010/main" val="1038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40</Words>
  <Application>Microsoft Office PowerPoint</Application>
  <PresentationFormat>Произвольный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«Академия образования»  Программа тематических занятий «Я. Моя семья. Моя Родина»</dc:title>
  <dc:creator>402_4</dc:creator>
  <cp:lastModifiedBy>павллова</cp:lastModifiedBy>
  <cp:revision>293</cp:revision>
  <dcterms:created xsi:type="dcterms:W3CDTF">2025-02-21T08:43:24Z</dcterms:created>
  <dcterms:modified xsi:type="dcterms:W3CDTF">2026-01-28T08:01:51Z</dcterms:modified>
</cp:coreProperties>
</file>