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5" r:id="rId4"/>
    <p:sldId id="276" r:id="rId5"/>
    <p:sldId id="266" r:id="rId6"/>
    <p:sldId id="263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CEC"/>
    <a:srgbClr val="409BC8"/>
    <a:srgbClr val="4B9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3C6C8-5800-4565-AFFF-D21E988E2C2F}" type="doc">
      <dgm:prSet loTypeId="urn:microsoft.com/office/officeart/2005/8/layout/hierarchy2" loCatId="hierarchy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43830FD-BAC8-4F0E-83FA-5D1258C5D84A}" type="pres">
      <dgm:prSet presAssocID="{0FB3C6C8-5800-4565-AFFF-D21E988E2C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E29CC51B-8794-4812-BD9E-B286289FEA8B}" type="presOf" srcId="{0FB3C6C8-5800-4565-AFFF-D21E988E2C2F}" destId="{443830FD-BAC8-4F0E-83FA-5D1258C5D84A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180D5-D942-4697-8B5F-3220F35CB073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27BC48-E041-4628-BD13-2DB88A3F781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интересующей темы</a:t>
          </a:r>
        </a:p>
      </dgm:t>
    </dgm:pt>
    <dgm:pt modelId="{0212FC49-D470-4116-8449-94564FF50502}" type="parTrans" cxnId="{34A20A54-E318-4F7E-BB9C-676981990690}">
      <dgm:prSet/>
      <dgm:spPr/>
      <dgm:t>
        <a:bodyPr/>
        <a:lstStyle/>
        <a:p>
          <a:endParaRPr lang="ru-RU"/>
        </a:p>
      </dgm:t>
    </dgm:pt>
    <dgm:pt modelId="{4FCCCC76-C564-4BAE-AF33-ECD36055750A}" type="sibTrans" cxnId="{34A20A54-E318-4F7E-BB9C-676981990690}">
      <dgm:prSet/>
      <dgm:spPr/>
      <dgm:t>
        <a:bodyPr/>
        <a:lstStyle/>
        <a:p>
          <a:endParaRPr lang="ru-RU"/>
        </a:p>
      </dgm:t>
    </dgm:pt>
    <dgm:pt modelId="{20036CBF-DC03-4AD7-8551-70B6D420696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ключевых слов </a:t>
          </a:r>
        </a:p>
      </dgm:t>
    </dgm:pt>
    <dgm:pt modelId="{CD2B51ED-F6C4-48D2-948B-D7E758AE2F1B}" type="parTrans" cxnId="{A991B2F7-DE20-4C60-811C-17DB4A0C59F4}">
      <dgm:prSet/>
      <dgm:spPr/>
      <dgm:t>
        <a:bodyPr/>
        <a:lstStyle/>
        <a:p>
          <a:endParaRPr lang="ru-RU"/>
        </a:p>
      </dgm:t>
    </dgm:pt>
    <dgm:pt modelId="{0981865E-3BD4-4E1A-9D7D-1D28BDE12D5B}" type="sibTrans" cxnId="{A991B2F7-DE20-4C60-811C-17DB4A0C59F4}">
      <dgm:prSet/>
      <dgm:spPr/>
      <dgm:t>
        <a:bodyPr/>
        <a:lstStyle/>
        <a:p>
          <a:endParaRPr lang="ru-RU"/>
        </a:p>
      </dgm:t>
    </dgm:pt>
    <dgm:pt modelId="{73C1F145-7DA7-4C60-BA7F-51E44E8DDC8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информационного запроса</a:t>
          </a:r>
        </a:p>
      </dgm:t>
    </dgm:pt>
    <dgm:pt modelId="{F2170F39-E77D-4D52-AAC7-1DC8CC488E9B}" type="parTrans" cxnId="{DF2997EB-955B-4D53-B9B6-A4181901F65C}">
      <dgm:prSet/>
      <dgm:spPr/>
      <dgm:t>
        <a:bodyPr/>
        <a:lstStyle/>
        <a:p>
          <a:endParaRPr lang="ru-RU"/>
        </a:p>
      </dgm:t>
    </dgm:pt>
    <dgm:pt modelId="{D6BE3AAB-2CE1-4D90-8BB6-2ABE0ACB6B8C}" type="sibTrans" cxnId="{DF2997EB-955B-4D53-B9B6-A4181901F65C}">
      <dgm:prSet/>
      <dgm:spPr/>
      <dgm:t>
        <a:bodyPr/>
        <a:lstStyle/>
        <a:p>
          <a:endParaRPr lang="ru-RU"/>
        </a:p>
      </dgm:t>
    </dgm:pt>
    <dgm:pt modelId="{A339A6F8-5D9A-4DE0-B40D-981C646EDE2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Ограничение или расширение поиска</a:t>
          </a:r>
        </a:p>
      </dgm:t>
    </dgm:pt>
    <dgm:pt modelId="{87E1E9A6-D044-44BE-BAE0-B9E8DB7CCE7C}" type="parTrans" cxnId="{D8352E1A-D9F5-47D8-835A-77714E763AE5}">
      <dgm:prSet/>
      <dgm:spPr/>
      <dgm:t>
        <a:bodyPr/>
        <a:lstStyle/>
        <a:p>
          <a:endParaRPr lang="ru-RU"/>
        </a:p>
      </dgm:t>
    </dgm:pt>
    <dgm:pt modelId="{13BF44F7-42B6-49A5-9116-75DAF48C8181}" type="sibTrans" cxnId="{D8352E1A-D9F5-47D8-835A-77714E763AE5}">
      <dgm:prSet/>
      <dgm:spPr/>
      <dgm:t>
        <a:bodyPr/>
        <a:lstStyle/>
        <a:p>
          <a:endParaRPr lang="ru-RU"/>
        </a:p>
      </dgm:t>
    </dgm:pt>
    <dgm:pt modelId="{16631A32-0A6F-46C1-B91A-33625C530E99}" type="pres">
      <dgm:prSet presAssocID="{34E180D5-D942-4697-8B5F-3220F35CB073}" presName="outerComposite" presStyleCnt="0">
        <dgm:presLayoutVars>
          <dgm:chMax val="5"/>
          <dgm:dir/>
          <dgm:resizeHandles val="exact"/>
        </dgm:presLayoutVars>
      </dgm:prSet>
      <dgm:spPr/>
    </dgm:pt>
    <dgm:pt modelId="{E3E7AAD2-FCDD-4D51-BF69-75B8B5BEFEBA}" type="pres">
      <dgm:prSet presAssocID="{34E180D5-D942-4697-8B5F-3220F35CB073}" presName="dummyMaxCanvas" presStyleCnt="0">
        <dgm:presLayoutVars/>
      </dgm:prSet>
      <dgm:spPr/>
    </dgm:pt>
    <dgm:pt modelId="{482592EB-57F7-4FA4-80A4-92514AACBB04}" type="pres">
      <dgm:prSet presAssocID="{34E180D5-D942-4697-8B5F-3220F35CB073}" presName="FourNodes_1" presStyleLbl="node1" presStyleIdx="0" presStyleCnt="4">
        <dgm:presLayoutVars>
          <dgm:bulletEnabled val="1"/>
        </dgm:presLayoutVars>
      </dgm:prSet>
      <dgm:spPr/>
    </dgm:pt>
    <dgm:pt modelId="{A0F76834-1BFB-4844-9F9F-F4E9F559E392}" type="pres">
      <dgm:prSet presAssocID="{34E180D5-D942-4697-8B5F-3220F35CB073}" presName="FourNodes_2" presStyleLbl="node1" presStyleIdx="1" presStyleCnt="4">
        <dgm:presLayoutVars>
          <dgm:bulletEnabled val="1"/>
        </dgm:presLayoutVars>
      </dgm:prSet>
      <dgm:spPr/>
    </dgm:pt>
    <dgm:pt modelId="{DF8568F0-2A08-4689-A277-A5DF587B141A}" type="pres">
      <dgm:prSet presAssocID="{34E180D5-D942-4697-8B5F-3220F35CB073}" presName="FourNodes_3" presStyleLbl="node1" presStyleIdx="2" presStyleCnt="4">
        <dgm:presLayoutVars>
          <dgm:bulletEnabled val="1"/>
        </dgm:presLayoutVars>
      </dgm:prSet>
      <dgm:spPr/>
    </dgm:pt>
    <dgm:pt modelId="{EA7CDC0C-0ACA-4DA7-B245-EE5EFB5C9E12}" type="pres">
      <dgm:prSet presAssocID="{34E180D5-D942-4697-8B5F-3220F35CB073}" presName="FourNodes_4" presStyleLbl="node1" presStyleIdx="3" presStyleCnt="4">
        <dgm:presLayoutVars>
          <dgm:bulletEnabled val="1"/>
        </dgm:presLayoutVars>
      </dgm:prSet>
      <dgm:spPr/>
    </dgm:pt>
    <dgm:pt modelId="{65DD18CA-7A02-489B-8747-6228B07DD262}" type="pres">
      <dgm:prSet presAssocID="{34E180D5-D942-4697-8B5F-3220F35CB073}" presName="FourConn_1-2" presStyleLbl="fgAccFollowNode1" presStyleIdx="0" presStyleCnt="3">
        <dgm:presLayoutVars>
          <dgm:bulletEnabled val="1"/>
        </dgm:presLayoutVars>
      </dgm:prSet>
      <dgm:spPr/>
    </dgm:pt>
    <dgm:pt modelId="{F725C9C4-BB8B-45BC-B7D1-7F3E70617351}" type="pres">
      <dgm:prSet presAssocID="{34E180D5-D942-4697-8B5F-3220F35CB073}" presName="FourConn_2-3" presStyleLbl="fgAccFollowNode1" presStyleIdx="1" presStyleCnt="3">
        <dgm:presLayoutVars>
          <dgm:bulletEnabled val="1"/>
        </dgm:presLayoutVars>
      </dgm:prSet>
      <dgm:spPr/>
    </dgm:pt>
    <dgm:pt modelId="{D9ED48E4-D64C-48EA-BE2B-21E5F0430D15}" type="pres">
      <dgm:prSet presAssocID="{34E180D5-D942-4697-8B5F-3220F35CB073}" presName="FourConn_3-4" presStyleLbl="fgAccFollowNode1" presStyleIdx="2" presStyleCnt="3">
        <dgm:presLayoutVars>
          <dgm:bulletEnabled val="1"/>
        </dgm:presLayoutVars>
      </dgm:prSet>
      <dgm:spPr/>
    </dgm:pt>
    <dgm:pt modelId="{6BC536D2-8182-4AF4-8AD2-09A7F971992B}" type="pres">
      <dgm:prSet presAssocID="{34E180D5-D942-4697-8B5F-3220F35CB073}" presName="FourNodes_1_text" presStyleLbl="node1" presStyleIdx="3" presStyleCnt="4">
        <dgm:presLayoutVars>
          <dgm:bulletEnabled val="1"/>
        </dgm:presLayoutVars>
      </dgm:prSet>
      <dgm:spPr/>
    </dgm:pt>
    <dgm:pt modelId="{9052718F-5748-4225-936D-C43790CE8101}" type="pres">
      <dgm:prSet presAssocID="{34E180D5-D942-4697-8B5F-3220F35CB073}" presName="FourNodes_2_text" presStyleLbl="node1" presStyleIdx="3" presStyleCnt="4">
        <dgm:presLayoutVars>
          <dgm:bulletEnabled val="1"/>
        </dgm:presLayoutVars>
      </dgm:prSet>
      <dgm:spPr/>
    </dgm:pt>
    <dgm:pt modelId="{C7B9937D-292C-4EC1-A9EB-0579DD2F6413}" type="pres">
      <dgm:prSet presAssocID="{34E180D5-D942-4697-8B5F-3220F35CB073}" presName="FourNodes_3_text" presStyleLbl="node1" presStyleIdx="3" presStyleCnt="4">
        <dgm:presLayoutVars>
          <dgm:bulletEnabled val="1"/>
        </dgm:presLayoutVars>
      </dgm:prSet>
      <dgm:spPr/>
    </dgm:pt>
    <dgm:pt modelId="{D78F930F-0E38-477E-991A-66FBBDD70A83}" type="pres">
      <dgm:prSet presAssocID="{34E180D5-D942-4697-8B5F-3220F35CB07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D27A207-9E6A-4B1F-A2BC-87B2BB9C8D28}" type="presOf" srcId="{A339A6F8-5D9A-4DE0-B40D-981C646EDE25}" destId="{D78F930F-0E38-477E-991A-66FBBDD70A83}" srcOrd="1" destOrd="0" presId="urn:microsoft.com/office/officeart/2005/8/layout/vProcess5"/>
    <dgm:cxn modelId="{55A0F00B-293F-40A7-B171-0348A3B71677}" type="presOf" srcId="{A339A6F8-5D9A-4DE0-B40D-981C646EDE25}" destId="{EA7CDC0C-0ACA-4DA7-B245-EE5EFB5C9E12}" srcOrd="0" destOrd="0" presId="urn:microsoft.com/office/officeart/2005/8/layout/vProcess5"/>
    <dgm:cxn modelId="{86306714-E17F-4EB5-B819-7765FC343A63}" type="presOf" srcId="{D6BE3AAB-2CE1-4D90-8BB6-2ABE0ACB6B8C}" destId="{D9ED48E4-D64C-48EA-BE2B-21E5F0430D15}" srcOrd="0" destOrd="0" presId="urn:microsoft.com/office/officeart/2005/8/layout/vProcess5"/>
    <dgm:cxn modelId="{D8352E1A-D9F5-47D8-835A-77714E763AE5}" srcId="{34E180D5-D942-4697-8B5F-3220F35CB073}" destId="{A339A6F8-5D9A-4DE0-B40D-981C646EDE25}" srcOrd="3" destOrd="0" parTransId="{87E1E9A6-D044-44BE-BAE0-B9E8DB7CCE7C}" sibTransId="{13BF44F7-42B6-49A5-9116-75DAF48C8181}"/>
    <dgm:cxn modelId="{46F16439-9DC3-4B74-A3CA-239269D39229}" type="presOf" srcId="{4FCCCC76-C564-4BAE-AF33-ECD36055750A}" destId="{65DD18CA-7A02-489B-8747-6228B07DD262}" srcOrd="0" destOrd="0" presId="urn:microsoft.com/office/officeart/2005/8/layout/vProcess5"/>
    <dgm:cxn modelId="{13EABE4E-2EBA-478C-8094-E13524729621}" type="presOf" srcId="{0981865E-3BD4-4E1A-9D7D-1D28BDE12D5B}" destId="{F725C9C4-BB8B-45BC-B7D1-7F3E70617351}" srcOrd="0" destOrd="0" presId="urn:microsoft.com/office/officeart/2005/8/layout/vProcess5"/>
    <dgm:cxn modelId="{34A20A54-E318-4F7E-BB9C-676981990690}" srcId="{34E180D5-D942-4697-8B5F-3220F35CB073}" destId="{A727BC48-E041-4628-BD13-2DB88A3F7815}" srcOrd="0" destOrd="0" parTransId="{0212FC49-D470-4116-8449-94564FF50502}" sibTransId="{4FCCCC76-C564-4BAE-AF33-ECD36055750A}"/>
    <dgm:cxn modelId="{9AF9CE9A-879C-45A7-830B-FC7D2110992A}" type="presOf" srcId="{20036CBF-DC03-4AD7-8551-70B6D420696B}" destId="{A0F76834-1BFB-4844-9F9F-F4E9F559E392}" srcOrd="0" destOrd="0" presId="urn:microsoft.com/office/officeart/2005/8/layout/vProcess5"/>
    <dgm:cxn modelId="{8AF62C9B-2E00-4154-AA99-952CBA93C96B}" type="presOf" srcId="{A727BC48-E041-4628-BD13-2DB88A3F7815}" destId="{6BC536D2-8182-4AF4-8AD2-09A7F971992B}" srcOrd="1" destOrd="0" presId="urn:microsoft.com/office/officeart/2005/8/layout/vProcess5"/>
    <dgm:cxn modelId="{90B871A4-4534-48FF-9E58-96E7DB5D0F4F}" type="presOf" srcId="{20036CBF-DC03-4AD7-8551-70B6D420696B}" destId="{9052718F-5748-4225-936D-C43790CE8101}" srcOrd="1" destOrd="0" presId="urn:microsoft.com/office/officeart/2005/8/layout/vProcess5"/>
    <dgm:cxn modelId="{336EBEB5-14DD-499E-8277-F1713218AB41}" type="presOf" srcId="{A727BC48-E041-4628-BD13-2DB88A3F7815}" destId="{482592EB-57F7-4FA4-80A4-92514AACBB04}" srcOrd="0" destOrd="0" presId="urn:microsoft.com/office/officeart/2005/8/layout/vProcess5"/>
    <dgm:cxn modelId="{90149EBC-BB6F-4F1B-9EB8-4A5C83C1F030}" type="presOf" srcId="{34E180D5-D942-4697-8B5F-3220F35CB073}" destId="{16631A32-0A6F-46C1-B91A-33625C530E99}" srcOrd="0" destOrd="0" presId="urn:microsoft.com/office/officeart/2005/8/layout/vProcess5"/>
    <dgm:cxn modelId="{DF2997EB-955B-4D53-B9B6-A4181901F65C}" srcId="{34E180D5-D942-4697-8B5F-3220F35CB073}" destId="{73C1F145-7DA7-4C60-BA7F-51E44E8DDC82}" srcOrd="2" destOrd="0" parTransId="{F2170F39-E77D-4D52-AAC7-1DC8CC488E9B}" sibTransId="{D6BE3AAB-2CE1-4D90-8BB6-2ABE0ACB6B8C}"/>
    <dgm:cxn modelId="{08AFE1F1-AED1-4E6B-83CA-6138E274443F}" type="presOf" srcId="{73C1F145-7DA7-4C60-BA7F-51E44E8DDC82}" destId="{C7B9937D-292C-4EC1-A9EB-0579DD2F6413}" srcOrd="1" destOrd="0" presId="urn:microsoft.com/office/officeart/2005/8/layout/vProcess5"/>
    <dgm:cxn modelId="{A991B2F7-DE20-4C60-811C-17DB4A0C59F4}" srcId="{34E180D5-D942-4697-8B5F-3220F35CB073}" destId="{20036CBF-DC03-4AD7-8551-70B6D420696B}" srcOrd="1" destOrd="0" parTransId="{CD2B51ED-F6C4-48D2-948B-D7E758AE2F1B}" sibTransId="{0981865E-3BD4-4E1A-9D7D-1D28BDE12D5B}"/>
    <dgm:cxn modelId="{2C0B7FFB-44B8-48FC-A7DF-2FE1B9931DCE}" type="presOf" srcId="{73C1F145-7DA7-4C60-BA7F-51E44E8DDC82}" destId="{DF8568F0-2A08-4689-A277-A5DF587B141A}" srcOrd="0" destOrd="0" presId="urn:microsoft.com/office/officeart/2005/8/layout/vProcess5"/>
    <dgm:cxn modelId="{016DCCBD-7BE0-4C90-8F9D-C3C531B4BD9E}" type="presParOf" srcId="{16631A32-0A6F-46C1-B91A-33625C530E99}" destId="{E3E7AAD2-FCDD-4D51-BF69-75B8B5BEFEBA}" srcOrd="0" destOrd="0" presId="urn:microsoft.com/office/officeart/2005/8/layout/vProcess5"/>
    <dgm:cxn modelId="{06CE0B6C-18DA-4BE6-A495-92DEA72C0CB0}" type="presParOf" srcId="{16631A32-0A6F-46C1-B91A-33625C530E99}" destId="{482592EB-57F7-4FA4-80A4-92514AACBB04}" srcOrd="1" destOrd="0" presId="urn:microsoft.com/office/officeart/2005/8/layout/vProcess5"/>
    <dgm:cxn modelId="{97D7C56B-93C9-4FE6-9DAB-BDC1724AA58D}" type="presParOf" srcId="{16631A32-0A6F-46C1-B91A-33625C530E99}" destId="{A0F76834-1BFB-4844-9F9F-F4E9F559E392}" srcOrd="2" destOrd="0" presId="urn:microsoft.com/office/officeart/2005/8/layout/vProcess5"/>
    <dgm:cxn modelId="{87B69E89-C5FE-4AEE-BB07-0D75B6439927}" type="presParOf" srcId="{16631A32-0A6F-46C1-B91A-33625C530E99}" destId="{DF8568F0-2A08-4689-A277-A5DF587B141A}" srcOrd="3" destOrd="0" presId="urn:microsoft.com/office/officeart/2005/8/layout/vProcess5"/>
    <dgm:cxn modelId="{ADA2CE8A-ACBD-481B-8E6F-E0F5E0C196CF}" type="presParOf" srcId="{16631A32-0A6F-46C1-B91A-33625C530E99}" destId="{EA7CDC0C-0ACA-4DA7-B245-EE5EFB5C9E12}" srcOrd="4" destOrd="0" presId="urn:microsoft.com/office/officeart/2005/8/layout/vProcess5"/>
    <dgm:cxn modelId="{1699816F-54D5-43C5-8245-CC37303DA6F6}" type="presParOf" srcId="{16631A32-0A6F-46C1-B91A-33625C530E99}" destId="{65DD18CA-7A02-489B-8747-6228B07DD262}" srcOrd="5" destOrd="0" presId="urn:microsoft.com/office/officeart/2005/8/layout/vProcess5"/>
    <dgm:cxn modelId="{DCEC7052-3A49-49B8-BE85-E32B5C368EEF}" type="presParOf" srcId="{16631A32-0A6F-46C1-B91A-33625C530E99}" destId="{F725C9C4-BB8B-45BC-B7D1-7F3E70617351}" srcOrd="6" destOrd="0" presId="urn:microsoft.com/office/officeart/2005/8/layout/vProcess5"/>
    <dgm:cxn modelId="{A84EFA96-90A6-4E11-9020-C4C76A5493BF}" type="presParOf" srcId="{16631A32-0A6F-46C1-B91A-33625C530E99}" destId="{D9ED48E4-D64C-48EA-BE2B-21E5F0430D15}" srcOrd="7" destOrd="0" presId="urn:microsoft.com/office/officeart/2005/8/layout/vProcess5"/>
    <dgm:cxn modelId="{27174926-D595-4096-A72F-C7396C28E28E}" type="presParOf" srcId="{16631A32-0A6F-46C1-B91A-33625C530E99}" destId="{6BC536D2-8182-4AF4-8AD2-09A7F971992B}" srcOrd="8" destOrd="0" presId="urn:microsoft.com/office/officeart/2005/8/layout/vProcess5"/>
    <dgm:cxn modelId="{58024D44-C880-467A-9987-8A3F145B1931}" type="presParOf" srcId="{16631A32-0A6F-46C1-B91A-33625C530E99}" destId="{9052718F-5748-4225-936D-C43790CE8101}" srcOrd="9" destOrd="0" presId="urn:microsoft.com/office/officeart/2005/8/layout/vProcess5"/>
    <dgm:cxn modelId="{106ACC72-78F8-414C-B510-FCBF5DB797C1}" type="presParOf" srcId="{16631A32-0A6F-46C1-B91A-33625C530E99}" destId="{C7B9937D-292C-4EC1-A9EB-0579DD2F6413}" srcOrd="10" destOrd="0" presId="urn:microsoft.com/office/officeart/2005/8/layout/vProcess5"/>
    <dgm:cxn modelId="{9CD844D0-6D47-4B02-9F2C-4D9097EDB467}" type="presParOf" srcId="{16631A32-0A6F-46C1-B91A-33625C530E99}" destId="{D78F930F-0E38-477E-991A-66FBBDD70A8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BD48F-DE8B-4E23-81B2-5B026237347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685827-83E2-4A5E-BC96-6999604B4843}" type="pres">
      <dgm:prSet presAssocID="{5DABD48F-DE8B-4E23-81B2-5B026237347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5FD94DFB-6351-44E2-B958-0D301363ECD0}" type="presOf" srcId="{5DABD48F-DE8B-4E23-81B2-5B0262373473}" destId="{9C685827-83E2-4A5E-BC96-6999604B4843}" srcOrd="0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A2136-F76D-4F1E-B878-2FFA5EA8E22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4899595-29E8-4988-95D8-F5A537E2A1C6}" type="pres">
      <dgm:prSet presAssocID="{5F5A2136-F76D-4F1E-B878-2FFA5EA8E226}" presName="Name0" presStyleCnt="0">
        <dgm:presLayoutVars>
          <dgm:chMax val="7"/>
          <dgm:chPref val="7"/>
          <dgm:dir/>
        </dgm:presLayoutVars>
      </dgm:prSet>
      <dgm:spPr/>
    </dgm:pt>
    <dgm:pt modelId="{255FD565-92A9-4F06-AA15-22784614FCF7}" type="pres">
      <dgm:prSet presAssocID="{5F5A2136-F76D-4F1E-B878-2FFA5EA8E226}" presName="Name1" presStyleCnt="0"/>
      <dgm:spPr/>
    </dgm:pt>
    <dgm:pt modelId="{E95E5577-DA50-4E5B-AA94-C3247D146E3B}" type="pres">
      <dgm:prSet presAssocID="{5F5A2136-F76D-4F1E-B878-2FFA5EA8E226}" presName="cycle" presStyleCnt="0"/>
      <dgm:spPr/>
    </dgm:pt>
    <dgm:pt modelId="{E8AA2991-7F4A-4496-ACEA-7B10D41C54AB}" type="pres">
      <dgm:prSet presAssocID="{5F5A2136-F76D-4F1E-B878-2FFA5EA8E226}" presName="srcNode" presStyleLbl="node1" presStyleIdx="0" presStyleCnt="0"/>
      <dgm:spPr/>
    </dgm:pt>
    <dgm:pt modelId="{104FF3CD-0F4E-4CF6-87FC-A8564D0D34D1}" type="pres">
      <dgm:prSet presAssocID="{5F5A2136-F76D-4F1E-B878-2FFA5EA8E226}" presName="conn" presStyleLbl="parChTrans1D2" presStyleIdx="0" presStyleCnt="1"/>
      <dgm:spPr/>
    </dgm:pt>
    <dgm:pt modelId="{CD9EB63D-52C6-4F61-9452-B44A4E810667}" type="pres">
      <dgm:prSet presAssocID="{5F5A2136-F76D-4F1E-B878-2FFA5EA8E226}" presName="extraNode" presStyleLbl="node1" presStyleIdx="0" presStyleCnt="0"/>
      <dgm:spPr/>
    </dgm:pt>
    <dgm:pt modelId="{C80A7686-7727-4DE0-B01F-C5516FD94F45}" type="pres">
      <dgm:prSet presAssocID="{5F5A2136-F76D-4F1E-B878-2FFA5EA8E226}" presName="dstNode" presStyleLbl="node1" presStyleIdx="0" presStyleCnt="0"/>
      <dgm:spPr/>
    </dgm:pt>
  </dgm:ptLst>
  <dgm:cxnLst>
    <dgm:cxn modelId="{9D2ADC21-3FCF-4EEF-90B1-01BDB9874D0F}" type="presOf" srcId="{5F5A2136-F76D-4F1E-B878-2FFA5EA8E226}" destId="{E4899595-29E8-4988-95D8-F5A537E2A1C6}" srcOrd="0" destOrd="0" presId="urn:microsoft.com/office/officeart/2008/layout/VerticalCurvedList"/>
    <dgm:cxn modelId="{4AEEF835-ED15-4E2B-BA9C-3A0BB1E58927}" type="presParOf" srcId="{E4899595-29E8-4988-95D8-F5A537E2A1C6}" destId="{255FD565-92A9-4F06-AA15-22784614FCF7}" srcOrd="0" destOrd="0" presId="urn:microsoft.com/office/officeart/2008/layout/VerticalCurvedList"/>
    <dgm:cxn modelId="{D5C7AF73-C9CF-4E3A-954A-7BAFEBB13AF7}" type="presParOf" srcId="{255FD565-92A9-4F06-AA15-22784614FCF7}" destId="{E95E5577-DA50-4E5B-AA94-C3247D146E3B}" srcOrd="0" destOrd="0" presId="urn:microsoft.com/office/officeart/2008/layout/VerticalCurvedList"/>
    <dgm:cxn modelId="{4F4A5FEF-055C-481C-B20C-1427CB309500}" type="presParOf" srcId="{E95E5577-DA50-4E5B-AA94-C3247D146E3B}" destId="{E8AA2991-7F4A-4496-ACEA-7B10D41C54AB}" srcOrd="0" destOrd="0" presId="urn:microsoft.com/office/officeart/2008/layout/VerticalCurvedList"/>
    <dgm:cxn modelId="{12501B65-75A6-4652-AEBA-312EEA95C05D}" type="presParOf" srcId="{E95E5577-DA50-4E5B-AA94-C3247D146E3B}" destId="{104FF3CD-0F4E-4CF6-87FC-A8564D0D34D1}" srcOrd="1" destOrd="0" presId="urn:microsoft.com/office/officeart/2008/layout/VerticalCurvedList"/>
    <dgm:cxn modelId="{C643F030-DF63-4B42-8B63-5217F61EE318}" type="presParOf" srcId="{E95E5577-DA50-4E5B-AA94-C3247D146E3B}" destId="{CD9EB63D-52C6-4F61-9452-B44A4E810667}" srcOrd="2" destOrd="0" presId="urn:microsoft.com/office/officeart/2008/layout/VerticalCurvedList"/>
    <dgm:cxn modelId="{75F3B7AA-445B-4DB8-85BB-3F722FAC3ED1}" type="presParOf" srcId="{E95E5577-DA50-4E5B-AA94-C3247D146E3B}" destId="{C80A7686-7727-4DE0-B01F-C5516FD94F45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8A54CB-2B61-4A42-BC19-0C34927DE730}" type="doc">
      <dgm:prSet loTypeId="urn:microsoft.com/office/officeart/2008/layout/PictureStrips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A2C9DE-D63A-4A4D-866A-632592CAFADF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Закладки браузера  </a:t>
          </a:r>
        </a:p>
      </dgm:t>
    </dgm:pt>
    <dgm:pt modelId="{27FA6D2E-1BEB-4EDF-95CE-A9EEF69E9538}" type="parTrans" cxnId="{86FFB17D-9311-42D5-8F2F-21ADBF1263C7}">
      <dgm:prSet/>
      <dgm:spPr/>
      <dgm:t>
        <a:bodyPr/>
        <a:lstStyle/>
        <a:p>
          <a:endParaRPr lang="ru-RU"/>
        </a:p>
      </dgm:t>
    </dgm:pt>
    <dgm:pt modelId="{E286E414-93D0-488E-BE40-D4B2350C41DD}" type="sibTrans" cxnId="{86FFB17D-9311-42D5-8F2F-21ADBF1263C7}">
      <dgm:prSet/>
      <dgm:spPr/>
      <dgm:t>
        <a:bodyPr/>
        <a:lstStyle/>
        <a:p>
          <a:endParaRPr lang="ru-RU"/>
        </a:p>
      </dgm:t>
    </dgm:pt>
    <dgm:pt modelId="{909CC034-37E9-470D-8AE4-ED956DB2FA1D}">
      <dgm:prSet phldrT="[Текст]" custT="1"/>
      <dgm:spPr/>
      <dgm:t>
        <a:bodyPr/>
        <a:lstStyle/>
        <a:p>
          <a:r>
            <a:rPr lang="ru-RU" sz="2700" spc="-4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Копирование</a:t>
          </a:r>
          <a:r>
            <a:rPr lang="ru-RU" sz="2700" dirty="0">
              <a:latin typeface="Times New Roman" panose="02020603050405020304" pitchFamily="18" charset="0"/>
              <a:cs typeface="Times New Roman" panose="02020603050405020304" pitchFamily="18" charset="0"/>
            </a:rPr>
            <a:t> ссылки</a:t>
          </a:r>
        </a:p>
      </dgm:t>
    </dgm:pt>
    <dgm:pt modelId="{E87DEDFF-01FF-45C5-AA68-95AE20B5AFB6}" type="parTrans" cxnId="{9EFF204E-C2F6-4FA7-9C9B-4D95E82B7FF5}">
      <dgm:prSet/>
      <dgm:spPr/>
      <dgm:t>
        <a:bodyPr/>
        <a:lstStyle/>
        <a:p>
          <a:endParaRPr lang="ru-RU"/>
        </a:p>
      </dgm:t>
    </dgm:pt>
    <dgm:pt modelId="{8296A25E-C7D5-4CB7-AED7-AD4B97E0A8A8}" type="sibTrans" cxnId="{9EFF204E-C2F6-4FA7-9C9B-4D95E82B7FF5}">
      <dgm:prSet/>
      <dgm:spPr/>
      <dgm:t>
        <a:bodyPr/>
        <a:lstStyle/>
        <a:p>
          <a:endParaRPr lang="ru-RU"/>
        </a:p>
      </dgm:t>
    </dgm:pt>
    <dgm:pt modelId="{50B5AE0E-A2CC-4560-AA04-2A814A4D47C4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Запись сведений об источнике в тетради или текстовом файле</a:t>
          </a:r>
        </a:p>
      </dgm:t>
    </dgm:pt>
    <dgm:pt modelId="{06DC7A51-0148-4ACF-8C17-A0F14E15814F}" type="parTrans" cxnId="{08A4373F-D459-4A2C-B67C-A422531D4272}">
      <dgm:prSet/>
      <dgm:spPr/>
      <dgm:t>
        <a:bodyPr/>
        <a:lstStyle/>
        <a:p>
          <a:endParaRPr lang="ru-RU"/>
        </a:p>
      </dgm:t>
    </dgm:pt>
    <dgm:pt modelId="{E742005F-E04A-40DE-82D7-79196ABB3A7D}" type="sibTrans" cxnId="{08A4373F-D459-4A2C-B67C-A422531D4272}">
      <dgm:prSet/>
      <dgm:spPr/>
      <dgm:t>
        <a:bodyPr/>
        <a:lstStyle/>
        <a:p>
          <a:endParaRPr lang="ru-RU"/>
        </a:p>
      </dgm:t>
    </dgm:pt>
    <dgm:pt modelId="{96D2120A-4B16-4443-930E-A4E84583DADB}" type="pres">
      <dgm:prSet presAssocID="{788A54CB-2B61-4A42-BC19-0C34927DE730}" presName="Name0" presStyleCnt="0">
        <dgm:presLayoutVars>
          <dgm:dir/>
          <dgm:resizeHandles val="exact"/>
        </dgm:presLayoutVars>
      </dgm:prSet>
      <dgm:spPr/>
    </dgm:pt>
    <dgm:pt modelId="{79DCB1B9-C657-41F3-82A9-C4D431418ECB}" type="pres">
      <dgm:prSet presAssocID="{56A2C9DE-D63A-4A4D-866A-632592CAFADF}" presName="composite" presStyleCnt="0"/>
      <dgm:spPr/>
    </dgm:pt>
    <dgm:pt modelId="{56A03F7D-C016-4832-BA27-165BA06D8163}" type="pres">
      <dgm:prSet presAssocID="{56A2C9DE-D63A-4A4D-866A-632592CAFADF}" presName="rect1" presStyleLbl="trAlignAcc1" presStyleIdx="0" presStyleCnt="3">
        <dgm:presLayoutVars>
          <dgm:bulletEnabled val="1"/>
        </dgm:presLayoutVars>
      </dgm:prSet>
      <dgm:spPr/>
    </dgm:pt>
    <dgm:pt modelId="{50559F03-8B00-43A5-8159-22A224D83D04}" type="pres">
      <dgm:prSet presAssocID="{56A2C9DE-D63A-4A4D-866A-632592CAFADF}" presName="rect2" presStyleLbl="fgImgPlace1" presStyleIdx="0" presStyleCnt="3" custScaleX="184062" custScaleY="66081" custLinFactNeighborX="-57461" custLinFactNeighborY="-6491"/>
      <dgm:spPr/>
    </dgm:pt>
    <dgm:pt modelId="{1F2EC2B8-694A-4987-AD4A-1C5AB13FFDAD}" type="pres">
      <dgm:prSet presAssocID="{E286E414-93D0-488E-BE40-D4B2350C41DD}" presName="sibTrans" presStyleCnt="0"/>
      <dgm:spPr/>
    </dgm:pt>
    <dgm:pt modelId="{B568FA96-0CCF-4417-83E4-25F933B1360B}" type="pres">
      <dgm:prSet presAssocID="{909CC034-37E9-470D-8AE4-ED956DB2FA1D}" presName="composite" presStyleCnt="0"/>
      <dgm:spPr/>
    </dgm:pt>
    <dgm:pt modelId="{676691AD-DF3A-459C-948C-CD7B377BE457}" type="pres">
      <dgm:prSet presAssocID="{909CC034-37E9-470D-8AE4-ED956DB2FA1D}" presName="rect1" presStyleLbl="trAlignAcc1" presStyleIdx="1" presStyleCnt="3">
        <dgm:presLayoutVars>
          <dgm:bulletEnabled val="1"/>
        </dgm:presLayoutVars>
      </dgm:prSet>
      <dgm:spPr/>
    </dgm:pt>
    <dgm:pt modelId="{DFCAFFBF-F9FD-4B2B-BB0A-93B646D090E8}" type="pres">
      <dgm:prSet presAssocID="{909CC034-37E9-470D-8AE4-ED956DB2FA1D}" presName="rect2" presStyleLbl="fgImgPlace1" presStyleIdx="1" presStyleCnt="3" custScaleX="182919" custScaleY="76601" custLinFactNeighborX="-56560" custLinFactNeighborY="-6480"/>
      <dgm:spPr/>
    </dgm:pt>
    <dgm:pt modelId="{FDBDCF23-E659-4592-9C2E-F3ED693F1E5D}" type="pres">
      <dgm:prSet presAssocID="{8296A25E-C7D5-4CB7-AED7-AD4B97E0A8A8}" presName="sibTrans" presStyleCnt="0"/>
      <dgm:spPr/>
    </dgm:pt>
    <dgm:pt modelId="{1EC350F4-7586-47F0-8C2A-1DC71F0976EE}" type="pres">
      <dgm:prSet presAssocID="{50B5AE0E-A2CC-4560-AA04-2A814A4D47C4}" presName="composite" presStyleCnt="0"/>
      <dgm:spPr/>
    </dgm:pt>
    <dgm:pt modelId="{15160BE2-9139-45DA-A22A-5C7F40ED140A}" type="pres">
      <dgm:prSet presAssocID="{50B5AE0E-A2CC-4560-AA04-2A814A4D47C4}" presName="rect1" presStyleLbl="trAlignAcc1" presStyleIdx="2" presStyleCnt="3">
        <dgm:presLayoutVars>
          <dgm:bulletEnabled val="1"/>
        </dgm:presLayoutVars>
      </dgm:prSet>
      <dgm:spPr/>
    </dgm:pt>
    <dgm:pt modelId="{AAB6A34F-E93A-4DA0-A023-11BD3F667447}" type="pres">
      <dgm:prSet presAssocID="{50B5AE0E-A2CC-4560-AA04-2A814A4D47C4}" presName="rect2" presStyleLbl="fgImgPlace1" presStyleIdx="2" presStyleCnt="3" custScaleX="186697" custScaleY="67636" custLinFactNeighborX="-58778" custLinFactNeighborY="-7306"/>
      <dgm:spPr/>
    </dgm:pt>
  </dgm:ptLst>
  <dgm:cxnLst>
    <dgm:cxn modelId="{08A4373F-D459-4A2C-B67C-A422531D4272}" srcId="{788A54CB-2B61-4A42-BC19-0C34927DE730}" destId="{50B5AE0E-A2CC-4560-AA04-2A814A4D47C4}" srcOrd="2" destOrd="0" parTransId="{06DC7A51-0148-4ACF-8C17-A0F14E15814F}" sibTransId="{E742005F-E04A-40DE-82D7-79196ABB3A7D}"/>
    <dgm:cxn modelId="{A9B73F40-DF57-4234-B2B8-00C3600079F8}" type="presOf" srcId="{56A2C9DE-D63A-4A4D-866A-632592CAFADF}" destId="{56A03F7D-C016-4832-BA27-165BA06D8163}" srcOrd="0" destOrd="0" presId="urn:microsoft.com/office/officeart/2008/layout/PictureStrips"/>
    <dgm:cxn modelId="{9EFF204E-C2F6-4FA7-9C9B-4D95E82B7FF5}" srcId="{788A54CB-2B61-4A42-BC19-0C34927DE730}" destId="{909CC034-37E9-470D-8AE4-ED956DB2FA1D}" srcOrd="1" destOrd="0" parTransId="{E87DEDFF-01FF-45C5-AA68-95AE20B5AFB6}" sibTransId="{8296A25E-C7D5-4CB7-AED7-AD4B97E0A8A8}"/>
    <dgm:cxn modelId="{ED887355-55C3-403B-8475-118FA3A934FA}" type="presOf" srcId="{50B5AE0E-A2CC-4560-AA04-2A814A4D47C4}" destId="{15160BE2-9139-45DA-A22A-5C7F40ED140A}" srcOrd="0" destOrd="0" presId="urn:microsoft.com/office/officeart/2008/layout/PictureStrips"/>
    <dgm:cxn modelId="{86FFB17D-9311-42D5-8F2F-21ADBF1263C7}" srcId="{788A54CB-2B61-4A42-BC19-0C34927DE730}" destId="{56A2C9DE-D63A-4A4D-866A-632592CAFADF}" srcOrd="0" destOrd="0" parTransId="{27FA6D2E-1BEB-4EDF-95CE-A9EEF69E9538}" sibTransId="{E286E414-93D0-488E-BE40-D4B2350C41DD}"/>
    <dgm:cxn modelId="{A03A21D8-1B01-48BC-BF8B-94C690B3E184}" type="presOf" srcId="{788A54CB-2B61-4A42-BC19-0C34927DE730}" destId="{96D2120A-4B16-4443-930E-A4E84583DADB}" srcOrd="0" destOrd="0" presId="urn:microsoft.com/office/officeart/2008/layout/PictureStrips"/>
    <dgm:cxn modelId="{FAA792DF-496C-4FE6-A2B3-AEFE8C763809}" type="presOf" srcId="{909CC034-37E9-470D-8AE4-ED956DB2FA1D}" destId="{676691AD-DF3A-459C-948C-CD7B377BE457}" srcOrd="0" destOrd="0" presId="urn:microsoft.com/office/officeart/2008/layout/PictureStrips"/>
    <dgm:cxn modelId="{257E0F8A-901E-47A0-BCE5-8A98EBEB3CE8}" type="presParOf" srcId="{96D2120A-4B16-4443-930E-A4E84583DADB}" destId="{79DCB1B9-C657-41F3-82A9-C4D431418ECB}" srcOrd="0" destOrd="0" presId="urn:microsoft.com/office/officeart/2008/layout/PictureStrips"/>
    <dgm:cxn modelId="{CAB7D712-0244-43A7-ACD1-AA8A298B14AB}" type="presParOf" srcId="{79DCB1B9-C657-41F3-82A9-C4D431418ECB}" destId="{56A03F7D-C016-4832-BA27-165BA06D8163}" srcOrd="0" destOrd="0" presId="urn:microsoft.com/office/officeart/2008/layout/PictureStrips"/>
    <dgm:cxn modelId="{1BB7295A-E007-484A-B635-C38D2EA2533F}" type="presParOf" srcId="{79DCB1B9-C657-41F3-82A9-C4D431418ECB}" destId="{50559F03-8B00-43A5-8159-22A224D83D04}" srcOrd="1" destOrd="0" presId="urn:microsoft.com/office/officeart/2008/layout/PictureStrips"/>
    <dgm:cxn modelId="{61C0A9F6-ABA5-43D2-80F3-502740FBA32F}" type="presParOf" srcId="{96D2120A-4B16-4443-930E-A4E84583DADB}" destId="{1F2EC2B8-694A-4987-AD4A-1C5AB13FFDAD}" srcOrd="1" destOrd="0" presId="urn:microsoft.com/office/officeart/2008/layout/PictureStrips"/>
    <dgm:cxn modelId="{F8FAB7C2-ED16-4FD6-90D1-D48C4F1137AC}" type="presParOf" srcId="{96D2120A-4B16-4443-930E-A4E84583DADB}" destId="{B568FA96-0CCF-4417-83E4-25F933B1360B}" srcOrd="2" destOrd="0" presId="urn:microsoft.com/office/officeart/2008/layout/PictureStrips"/>
    <dgm:cxn modelId="{1E60CFF7-6B09-4BBC-BBC0-C61086A80037}" type="presParOf" srcId="{B568FA96-0CCF-4417-83E4-25F933B1360B}" destId="{676691AD-DF3A-459C-948C-CD7B377BE457}" srcOrd="0" destOrd="0" presId="urn:microsoft.com/office/officeart/2008/layout/PictureStrips"/>
    <dgm:cxn modelId="{E25429F9-C08F-4C87-A536-2328AC7B07EB}" type="presParOf" srcId="{B568FA96-0CCF-4417-83E4-25F933B1360B}" destId="{DFCAFFBF-F9FD-4B2B-BB0A-93B646D090E8}" srcOrd="1" destOrd="0" presId="urn:microsoft.com/office/officeart/2008/layout/PictureStrips"/>
    <dgm:cxn modelId="{35901E7A-2F10-4EA8-B763-D93A7F36EDE1}" type="presParOf" srcId="{96D2120A-4B16-4443-930E-A4E84583DADB}" destId="{FDBDCF23-E659-4592-9C2E-F3ED693F1E5D}" srcOrd="3" destOrd="0" presId="urn:microsoft.com/office/officeart/2008/layout/PictureStrips"/>
    <dgm:cxn modelId="{4824C338-36F2-4FD0-8107-0CC1F6A90C0B}" type="presParOf" srcId="{96D2120A-4B16-4443-930E-A4E84583DADB}" destId="{1EC350F4-7586-47F0-8C2A-1DC71F0976EE}" srcOrd="4" destOrd="0" presId="urn:microsoft.com/office/officeart/2008/layout/PictureStrips"/>
    <dgm:cxn modelId="{CA027B9D-D547-45F2-A0BC-33A0D332B5F3}" type="presParOf" srcId="{1EC350F4-7586-47F0-8C2A-1DC71F0976EE}" destId="{15160BE2-9139-45DA-A22A-5C7F40ED140A}" srcOrd="0" destOrd="0" presId="urn:microsoft.com/office/officeart/2008/layout/PictureStrips"/>
    <dgm:cxn modelId="{BC539E68-D117-49BE-8FB2-A1AB46D5F858}" type="presParOf" srcId="{1EC350F4-7586-47F0-8C2A-1DC71F0976EE}" destId="{AAB6A34F-E93A-4DA0-A023-11BD3F66744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592EB-57F7-4FA4-80A4-92514AACBB04}">
      <dsp:nvSpPr>
        <dsp:cNvPr id="0" name=""/>
        <dsp:cNvSpPr/>
      </dsp:nvSpPr>
      <dsp:spPr>
        <a:xfrm>
          <a:off x="0" y="0"/>
          <a:ext cx="7329213" cy="946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интересующей темы</a:t>
          </a:r>
        </a:p>
      </dsp:txBody>
      <dsp:txXfrm>
        <a:off x="27718" y="27718"/>
        <a:ext cx="6228037" cy="890935"/>
      </dsp:txXfrm>
    </dsp:sp>
    <dsp:sp modelId="{A0F76834-1BFB-4844-9F9F-F4E9F559E392}">
      <dsp:nvSpPr>
        <dsp:cNvPr id="0" name=""/>
        <dsp:cNvSpPr/>
      </dsp:nvSpPr>
      <dsp:spPr>
        <a:xfrm>
          <a:off x="613821" y="1118438"/>
          <a:ext cx="7329213" cy="946371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ключевых слов </a:t>
          </a:r>
        </a:p>
      </dsp:txBody>
      <dsp:txXfrm>
        <a:off x="641539" y="1146156"/>
        <a:ext cx="6044814" cy="890935"/>
      </dsp:txXfrm>
    </dsp:sp>
    <dsp:sp modelId="{DF8568F0-2A08-4689-A277-A5DF587B141A}">
      <dsp:nvSpPr>
        <dsp:cNvPr id="0" name=""/>
        <dsp:cNvSpPr/>
      </dsp:nvSpPr>
      <dsp:spPr>
        <a:xfrm>
          <a:off x="1218481" y="2236877"/>
          <a:ext cx="7329213" cy="946371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информационного запроса</a:t>
          </a:r>
        </a:p>
      </dsp:txBody>
      <dsp:txXfrm>
        <a:off x="1246199" y="2264595"/>
        <a:ext cx="6053976" cy="890935"/>
      </dsp:txXfrm>
    </dsp:sp>
    <dsp:sp modelId="{EA7CDC0C-0ACA-4DA7-B245-EE5EFB5C9E12}">
      <dsp:nvSpPr>
        <dsp:cNvPr id="0" name=""/>
        <dsp:cNvSpPr/>
      </dsp:nvSpPr>
      <dsp:spPr>
        <a:xfrm>
          <a:off x="1832303" y="3355316"/>
          <a:ext cx="7329213" cy="94637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Ограничение или расширение поиска</a:t>
          </a:r>
        </a:p>
      </dsp:txBody>
      <dsp:txXfrm>
        <a:off x="1860021" y="3383034"/>
        <a:ext cx="6044814" cy="890935"/>
      </dsp:txXfrm>
    </dsp:sp>
    <dsp:sp modelId="{65DD18CA-7A02-489B-8747-6228B07DD262}">
      <dsp:nvSpPr>
        <dsp:cNvPr id="0" name=""/>
        <dsp:cNvSpPr/>
      </dsp:nvSpPr>
      <dsp:spPr>
        <a:xfrm>
          <a:off x="6714072" y="724834"/>
          <a:ext cx="615141" cy="615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6852479" y="724834"/>
        <a:ext cx="338327" cy="462894"/>
      </dsp:txXfrm>
    </dsp:sp>
    <dsp:sp modelId="{F725C9C4-BB8B-45BC-B7D1-7F3E70617351}">
      <dsp:nvSpPr>
        <dsp:cNvPr id="0" name=""/>
        <dsp:cNvSpPr/>
      </dsp:nvSpPr>
      <dsp:spPr>
        <a:xfrm>
          <a:off x="7327893" y="1843273"/>
          <a:ext cx="615141" cy="615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466300" y="1843273"/>
        <a:ext cx="338327" cy="462894"/>
      </dsp:txXfrm>
    </dsp:sp>
    <dsp:sp modelId="{D9ED48E4-D64C-48EA-BE2B-21E5F0430D15}">
      <dsp:nvSpPr>
        <dsp:cNvPr id="0" name=""/>
        <dsp:cNvSpPr/>
      </dsp:nvSpPr>
      <dsp:spPr>
        <a:xfrm>
          <a:off x="7932553" y="2961712"/>
          <a:ext cx="615141" cy="615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070960" y="2961712"/>
        <a:ext cx="338327" cy="462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03F7D-C016-4832-BA27-165BA06D8163}">
      <dsp:nvSpPr>
        <dsp:cNvPr id="0" name=""/>
        <dsp:cNvSpPr/>
      </dsp:nvSpPr>
      <dsp:spPr>
        <a:xfrm>
          <a:off x="2948995" y="85083"/>
          <a:ext cx="4846563" cy="15145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856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Закладки браузера  </a:t>
          </a:r>
        </a:p>
      </dsp:txBody>
      <dsp:txXfrm>
        <a:off x="2948995" y="85083"/>
        <a:ext cx="4846563" cy="1514551"/>
      </dsp:txXfrm>
    </dsp:sp>
    <dsp:sp modelId="{50559F03-8B00-43A5-8159-22A224D83D04}">
      <dsp:nvSpPr>
        <dsp:cNvPr id="0" name=""/>
        <dsp:cNvSpPr/>
      </dsp:nvSpPr>
      <dsp:spPr>
        <a:xfrm>
          <a:off x="1692255" y="32792"/>
          <a:ext cx="1951399" cy="1050872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6691AD-DF3A-459C-948C-CD7B377BE457}">
      <dsp:nvSpPr>
        <dsp:cNvPr id="0" name=""/>
        <dsp:cNvSpPr/>
      </dsp:nvSpPr>
      <dsp:spPr>
        <a:xfrm>
          <a:off x="2945965" y="1805679"/>
          <a:ext cx="4846563" cy="15145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856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spc="-4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Копирование</a:t>
          </a:r>
          <a:r>
            <a:rPr lang="ru-RU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ссылки</a:t>
          </a:r>
        </a:p>
      </dsp:txBody>
      <dsp:txXfrm>
        <a:off x="2945965" y="1805679"/>
        <a:ext cx="4846563" cy="1514551"/>
      </dsp:txXfrm>
    </dsp:sp>
    <dsp:sp modelId="{DFCAFFBF-F9FD-4B2B-BB0A-93B646D090E8}">
      <dsp:nvSpPr>
        <dsp:cNvPr id="0" name=""/>
        <dsp:cNvSpPr/>
      </dsp:nvSpPr>
      <dsp:spPr>
        <a:xfrm>
          <a:off x="1704836" y="1669916"/>
          <a:ext cx="1939281" cy="1218169"/>
        </a:xfrm>
        <a:prstGeom prst="rect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160BE2-9139-45DA-A22A-5C7F40ED140A}">
      <dsp:nvSpPr>
        <dsp:cNvPr id="0" name=""/>
        <dsp:cNvSpPr/>
      </dsp:nvSpPr>
      <dsp:spPr>
        <a:xfrm>
          <a:off x="2955979" y="3493562"/>
          <a:ext cx="4846563" cy="15145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856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Запись сведений об источнике в тетради или текстовом файле</a:t>
          </a:r>
        </a:p>
      </dsp:txBody>
      <dsp:txXfrm>
        <a:off x="2955979" y="3493562"/>
        <a:ext cx="4846563" cy="1514551"/>
      </dsp:txXfrm>
    </dsp:sp>
    <dsp:sp modelId="{AAB6A34F-E93A-4DA0-A023-11BD3F667447}">
      <dsp:nvSpPr>
        <dsp:cNvPr id="0" name=""/>
        <dsp:cNvSpPr/>
      </dsp:nvSpPr>
      <dsp:spPr>
        <a:xfrm>
          <a:off x="1671308" y="3415947"/>
          <a:ext cx="1979334" cy="1075600"/>
        </a:xfrm>
        <a:prstGeom prst="rect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6310-1239-48CF-8334-A525957B2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578AA3-882D-46AB-8729-F5CAC7A0B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E49DB-D520-474F-80A8-D384C5EF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265EB-8DFD-4F0C-820A-22862EE7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2AA71-FC58-499F-9E2A-220AF489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B00A9-1646-4F6A-B7AC-DFC3E613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9A596B-2713-46E8-A535-68D83EC7C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52092-3CB6-4A88-8FFB-79E627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985EA-EC02-47E2-9CCE-EC6E2E26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F807F-9F91-45BE-BC22-0F900B6F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159618-D55C-4140-BC74-010865FB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7BA9B-6BEC-4499-A91B-5F6715663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E6E5E-645F-4256-989B-70E6CF7D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6D64A-39D5-4AC4-95E1-4F923FEE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26AA-CF1D-4530-8952-5967476B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6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EAD70-8231-4CFD-B426-157ABB90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6F414-C8F0-4D98-AFA4-E7DF169C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F5491-DBB7-4EB1-AA66-2333D74E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8C4A5-D021-4BDB-A6C9-216607F6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85D33-C0D6-4862-ABF3-A7151C31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7D3C7-7D0F-41FD-A546-AE85E96D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DF26A-4157-401F-95E5-E49B81F5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F93C6-7DC7-469F-8DD3-47A128C8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3C588-1719-4A4E-8557-13DAC65B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FFB10-69B7-434E-A111-1A046B7C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009F1-2500-467B-9E6F-B1D1AC6E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E8B6E-2D08-4380-99A5-7F1DCA46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555FA-713D-4C29-BC4F-26300849F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472E57-1462-4CEF-923A-66FA2CCC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899B4B-9E71-48BD-AB42-7390D516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C6A00-81AF-4B0E-B449-BDACAC3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BD216-DC33-42E0-9ACE-25431195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27EF8E-9B58-4110-AEFD-97A72CD1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41267-2DC5-41E0-A6FB-785CFE49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21E11C-1DCC-4508-A48A-FD733259E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E93309-2D61-4C0D-A2BB-2F4D358B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771DAF-AB74-4FC1-A584-3888C08E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EF2925-16EF-4C3C-946D-61B95621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90F093-2676-42EC-86A6-7C3BD85A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2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093F2-E03C-4E37-B8F5-2CCC0F6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5C4228-D378-4495-B8D7-E718BA5D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92A576-A85C-4AA8-820A-21DCAA8E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3F78F3-32BB-4DAB-B260-4DDFF76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BB1409-1C83-4071-9B50-AB24F0AD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DECF27-3A0B-4D40-9F9B-46AA9065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4E5E53-B2F9-43EF-A86D-934186A8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3FB81-2B02-4C3A-8E8E-1C4DC5F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2FCCD-3316-4C0E-93AA-F6DEBD2C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85C00F-CE1C-4840-98C3-3F15B24C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8AE5-E2F6-4573-AC98-3BB5135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0CF7A-62A6-4BB6-9744-8FB85C6F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A56B05-CD70-46E1-BF71-9120C71A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EC1EC-66E4-4D4F-B9A3-A2457539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2BA6D5-FD9E-4DE8-B53A-BF7CA8F82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73C50E-EDC0-484E-AB2A-4C8F4A3B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FC5EA-10D9-4B46-9739-963C777F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CBFA48-25F7-49AD-B032-F08963A1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694252-2741-44CF-8B89-D1E2FBC6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6E8A0-6F70-4EF3-B316-6F7491DF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B1C34-587B-47E8-A3E1-261AED31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6D636-F9F6-4200-8AAC-7C31822FC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FDC4-EBEF-4C90-B7E9-CB202F626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07FFD-AC15-4525-AF9B-7CFBD5F2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image" Target="../media/image1.jpg"/><Relationship Id="rId16" Type="http://schemas.openxmlformats.org/officeDocument/2006/relationships/diagramQuickStyle" Target="../diagrams/quickStyle5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19" Type="http://schemas.openxmlformats.org/officeDocument/2006/relationships/image" Target="../media/image10.png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39"/>
            <a:ext cx="12192000" cy="68869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492" y="2758341"/>
            <a:ext cx="7788954" cy="2186152"/>
          </a:xfrm>
        </p:spPr>
        <p:txBody>
          <a:bodyPr>
            <a:normAutofit/>
          </a:bodyPr>
          <a:lstStyle/>
          <a:p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«Инфо-компас»</a:t>
            </a:r>
            <a:b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1729145" y="121900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137218"/>
            <a:ext cx="4762500" cy="4691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5A9D41-5104-4C34-BFA3-93BED99C7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3150" y="22223"/>
            <a:ext cx="3365284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50" y="0"/>
            <a:ext cx="1225545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1" b="27605"/>
          <a:stretch/>
        </p:blipFill>
        <p:spPr>
          <a:xfrm rot="16200000">
            <a:off x="-2672254" y="2651230"/>
            <a:ext cx="6858000" cy="1555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3697" y="1114097"/>
            <a:ext cx="941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90950" y="9788"/>
            <a:ext cx="9795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Информация. Источники информации</a:t>
            </a:r>
            <a:endParaRPr lang="ru-RU" sz="3600" b="1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582077309"/>
              </p:ext>
            </p:extLst>
          </p:nvPr>
        </p:nvGraphicFramePr>
        <p:xfrm>
          <a:off x="2032000" y="1882692"/>
          <a:ext cx="9466512" cy="4576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094774" y="665906"/>
            <a:ext cx="9421252" cy="11281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32000" y="840605"/>
            <a:ext cx="94104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– это сведения об окружающей действительности</a:t>
            </a:r>
            <a:endParaRPr lang="ru-RU" sz="2800" dirty="0"/>
          </a:p>
          <a:p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15106" y="2089096"/>
            <a:ext cx="5875282" cy="9024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064097" y="2234841"/>
            <a:ext cx="540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0950" y="3195883"/>
            <a:ext cx="3520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Природа: звуки, вкусы, формы, цвета, ощущения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Люди: обучение, общение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78566" y="3195883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в газетах и журналах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12505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1" b="27605"/>
          <a:stretch/>
        </p:blipFill>
        <p:spPr>
          <a:xfrm rot="16200000">
            <a:off x="-2672254" y="2651230"/>
            <a:ext cx="6858000" cy="1555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3697" y="1001189"/>
            <a:ext cx="941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2546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23697" y="167407"/>
            <a:ext cx="5004705" cy="8933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Хранилища информации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3697" y="1099290"/>
            <a:ext cx="525330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Фонотеки, видеотеки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базы и банки данных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энциклопедии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1558" t="4836" r="25945" b="4168"/>
          <a:stretch/>
        </p:blipFill>
        <p:spPr>
          <a:xfrm>
            <a:off x="7779195" y="3249563"/>
            <a:ext cx="3975525" cy="3039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8221" t="4204" r="30738" b="56041"/>
          <a:stretch/>
        </p:blipFill>
        <p:spPr>
          <a:xfrm>
            <a:off x="1681337" y="3959744"/>
            <a:ext cx="5339252" cy="2205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t="9079" r="8682"/>
          <a:stretch/>
        </p:blipFill>
        <p:spPr>
          <a:xfrm>
            <a:off x="7779195" y="106681"/>
            <a:ext cx="3975525" cy="2439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1834" y="2541678"/>
            <a:ext cx="4630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государственный музей истории Великой Отечественной войны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9195" y="6288966"/>
            <a:ext cx="421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библиотека Беларуси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2897" y="6135078"/>
            <a:ext cx="5158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Национального архива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85946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08" y="-3"/>
            <a:ext cx="12402207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1" b="27605"/>
          <a:stretch/>
        </p:blipFill>
        <p:spPr>
          <a:xfrm rot="16200000">
            <a:off x="-2672254" y="2651230"/>
            <a:ext cx="6858000" cy="1555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3697" y="1001189"/>
            <a:ext cx="941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4794" y="84083"/>
            <a:ext cx="7135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Популярные поисковые системы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4221" y="2091559"/>
            <a:ext cx="366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720" t="20545" r="45464" b="48868"/>
          <a:stretch/>
        </p:blipFill>
        <p:spPr>
          <a:xfrm>
            <a:off x="2105514" y="986218"/>
            <a:ext cx="4326817" cy="331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6513" t="50810" r="45288" b="25773"/>
          <a:stretch/>
        </p:blipFill>
        <p:spPr>
          <a:xfrm>
            <a:off x="6561895" y="1001189"/>
            <a:ext cx="4579071" cy="331855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925117" y="4906199"/>
            <a:ext cx="9897299" cy="12744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системы помогают находить информацию в Интернете. Наиболее популярные из них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Yandex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7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2655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610" y="403435"/>
            <a:ext cx="8558048" cy="914401"/>
          </a:xfrm>
        </p:spPr>
        <p:txBody>
          <a:bodyPr anchor="ctr">
            <a:normAutofit fontScale="90000"/>
          </a:bodyPr>
          <a:lstStyle/>
          <a:p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862" y="4837317"/>
            <a:ext cx="10558565" cy="1941856"/>
          </a:xfrm>
        </p:spPr>
        <p:txBody>
          <a:bodyPr>
            <a:normAutofit/>
          </a:bodyPr>
          <a:lstStyle/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6" b="27172"/>
          <a:stretch/>
        </p:blipFill>
        <p:spPr>
          <a:xfrm rot="16200000">
            <a:off x="-2659825" y="2649068"/>
            <a:ext cx="6858000" cy="1559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5669" y="0"/>
            <a:ext cx="880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запрос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9106" y="571304"/>
            <a:ext cx="10716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30" dirty="0">
                <a:latin typeface="Times New Roman" panose="02020603050405020304" pitchFamily="18" charset="0"/>
                <a:ea typeface="Arial" panose="020B0604020202020204" pitchFamily="34" charset="0"/>
              </a:rPr>
              <a:t>Информационный (поисковый) запрос – это слова или фразы, которые пользователь вводит в строку поисковой системы для получения нужной информации.</a:t>
            </a:r>
            <a:endParaRPr lang="ru-RU" spc="-3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50685494"/>
              </p:ext>
            </p:extLst>
          </p:nvPr>
        </p:nvGraphicFramePr>
        <p:xfrm>
          <a:off x="2923615" y="2342937"/>
          <a:ext cx="9161517" cy="430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78923" y="1721271"/>
            <a:ext cx="6358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информационного запроса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81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5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675" y="0"/>
            <a:ext cx="10220062" cy="724029"/>
          </a:xfrm>
        </p:spPr>
        <p:txBody>
          <a:bodyPr>
            <a:normAutofit/>
          </a:bodyPr>
          <a:lstStyle/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6" b="26852"/>
          <a:stretch/>
        </p:blipFill>
        <p:spPr>
          <a:xfrm rot="16200000">
            <a:off x="-2659824" y="2638310"/>
            <a:ext cx="6858000" cy="158137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020153" y="73732"/>
            <a:ext cx="9908207" cy="1140051"/>
            <a:chOff x="2095530" y="1093235"/>
            <a:chExt cx="9908207" cy="11400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5530" y="1093235"/>
              <a:ext cx="9908207" cy="114005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780498" y="1401651"/>
              <a:ext cx="90856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b="1">
                  <a:latin typeface="Times New Roman" panose="02020603050405020304" pitchFamily="18" charset="0"/>
                  <a:ea typeface="Arial" panose="020B0604020202020204" pitchFamily="34" charset="0"/>
                </a:rPr>
                <a:t>Памятка </a:t>
              </a:r>
              <a:r>
                <a:rPr lang="ru-RU" sz="30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«Как проверить источник информации»</a:t>
              </a:r>
              <a:endParaRPr lang="ru-RU" sz="3000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887430" y="1522199"/>
            <a:ext cx="10173652" cy="499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Узнайте об авторе: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поищите информацию об авторе или организации – владельце сайта.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дату: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убедитесь, что информация не устарела.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Оцените объективность: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ищите факты, а не только мнения.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Ищите подтверждения: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проверьте, подтверждают ли другие надежные источники эту информацию.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Ищите ссылки: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смотрите, ссылается ли автор на первоисточники (документы, научные исследования).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 внимание на оформление и язык: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кричащие заголовки и ошибки – плохой знак.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6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56"/>
            <a:ext cx="12192000" cy="69525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323" y="-24434"/>
            <a:ext cx="10473489" cy="7845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Сохранение источников информации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6" b="25892"/>
          <a:stretch/>
        </p:blipFill>
        <p:spPr>
          <a:xfrm rot="16200000">
            <a:off x="-2685607" y="2580256"/>
            <a:ext cx="6952591" cy="1602894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261615"/>
              </p:ext>
            </p:extLst>
          </p:nvPr>
        </p:nvGraphicFramePr>
        <p:xfrm>
          <a:off x="2398222" y="898541"/>
          <a:ext cx="8987692" cy="568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066928"/>
              </p:ext>
            </p:extLst>
          </p:nvPr>
        </p:nvGraphicFramePr>
        <p:xfrm>
          <a:off x="2042510" y="760065"/>
          <a:ext cx="9844689" cy="581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790192" y="893192"/>
            <a:ext cx="10097007" cy="5093197"/>
            <a:chOff x="1790192" y="893192"/>
            <a:chExt cx="10097007" cy="5093197"/>
          </a:xfrm>
        </p:grpSpPr>
        <p:graphicFrame>
          <p:nvGraphicFramePr>
            <p:cNvPr id="6" name="Схема 5"/>
            <p:cNvGraphicFramePr/>
            <p:nvPr>
              <p:extLst>
                <p:ext uri="{D42A27DB-BD31-4B8C-83A1-F6EECF244321}">
                  <p14:modId xmlns:p14="http://schemas.microsoft.com/office/powerpoint/2010/main" val="441788622"/>
                </p:ext>
              </p:extLst>
            </p:nvPr>
          </p:nvGraphicFramePr>
          <p:xfrm>
            <a:off x="1790192" y="893192"/>
            <a:ext cx="10097007" cy="50931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99034" y="1001485"/>
              <a:ext cx="735723" cy="76331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499945" y="2981593"/>
            <a:ext cx="19339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pc="-20" dirty="0"/>
              <a:t>www.nlb.by</a:t>
            </a:r>
            <a:endParaRPr lang="ru-RU" sz="2000" spc="-2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25461" y="4386435"/>
            <a:ext cx="1072055" cy="8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1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264</Words>
  <Application>Microsoft Office PowerPoint</Application>
  <PresentationFormat>Широкоэкранный</PresentationFormat>
  <Paragraphs>51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Тема занятия:  «Инфо-компас» (6 класс)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Сохранение источников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«Молодежь – будущее страны»  (11 класс)</dc:title>
  <dc:creator>Пилипенко М.Н.</dc:creator>
  <cp:lastModifiedBy>User</cp:lastModifiedBy>
  <cp:revision>176</cp:revision>
  <dcterms:created xsi:type="dcterms:W3CDTF">2025-09-04T09:14:18Z</dcterms:created>
  <dcterms:modified xsi:type="dcterms:W3CDTF">2026-02-12T07:36:47Z</dcterms:modified>
</cp:coreProperties>
</file>