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91" r:id="rId4"/>
    <p:sldId id="287" r:id="rId5"/>
    <p:sldId id="270" r:id="rId6"/>
    <p:sldId id="266" r:id="rId7"/>
    <p:sldId id="271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92" r:id="rId16"/>
    <p:sldId id="293" r:id="rId17"/>
    <p:sldId id="288" r:id="rId18"/>
    <p:sldId id="28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26310-1239-48CF-8334-A525957B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578AA3-882D-46AB-8729-F5CAC7A0B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E49DB-D520-474F-80A8-D384C5EF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265EB-8DFD-4F0C-820A-22862EE7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2AA71-FC58-499F-9E2A-220AF489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00A9-1646-4F6A-B7AC-DFC3E613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9A596B-2713-46E8-A535-68D83EC7C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52092-3CB6-4A88-8FFB-79E627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985EA-EC02-47E2-9CCE-EC6E2E26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F807F-9F91-45BE-BC22-0F900B6F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159618-D55C-4140-BC74-010865FB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7BA9B-6BEC-4499-A91B-5F671566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E6E5E-645F-4256-989B-70E6CF7D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6D64A-39D5-4AC4-95E1-4F923FEE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726AA-CF1D-4530-8952-5967476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6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EAD70-8231-4CFD-B426-157ABB90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6F414-C8F0-4D98-AFA4-E7DF169C8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F5491-DBB7-4EB1-AA66-2333D74E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8C4A5-D021-4BDB-A6C9-216607F6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85D33-C0D6-4862-ABF3-A7151C31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D3C7-7D0F-41FD-A546-AE85E96D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DF26A-4157-401F-95E5-E49B81F50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F93C6-7DC7-469F-8DD3-47A128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3C588-1719-4A4E-8557-13DAC65B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FFB10-69B7-434E-A111-1A046B7C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009F1-2500-467B-9E6F-B1D1AC6E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E8B6E-2D08-4380-99A5-7F1DCA462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7555FA-713D-4C29-BC4F-26300849F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72E57-1462-4CEF-923A-66FA2CCC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899B4B-9E71-48BD-AB42-7390D51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C6A00-81AF-4B0E-B449-BDACAC3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BD216-DC33-42E0-9ACE-25431195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7EF8E-9B58-4110-AEFD-97A72CD1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41267-2DC5-41E0-A6FB-785CFE496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21E11C-1DCC-4508-A48A-FD733259E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E93309-2D61-4C0D-A2BB-2F4D358B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771DAF-AB74-4FC1-A584-3888C08E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EF2925-16EF-4C3C-946D-61B95621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90F093-2676-42EC-86A6-7C3BD85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093F2-E03C-4E37-B8F5-2CCC0F6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5C4228-D378-4495-B8D7-E718BA5D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2A576-A85C-4AA8-820A-21DCAA8E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3F78F3-32BB-4DAB-B260-4DDFF761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BB1409-1C83-4071-9B50-AB24F0AD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DECF27-3A0B-4D40-9F9B-46AA9065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E5E53-B2F9-43EF-A86D-934186A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1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3FB81-2B02-4C3A-8E8E-1C4DC5FD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2FCCD-3316-4C0E-93AA-F6DEBD2C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5C00F-CE1C-4840-98C3-3F15B24C8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8AE5-E2F6-4573-AC98-3BB5135C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00CF7A-62A6-4BB6-9744-8FB85C6F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56B05-CD70-46E1-BF71-9120C71A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C1EC-66E4-4D4F-B9A3-A245753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BA6D5-FD9E-4DE8-B53A-BF7CA8F82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3C50E-EDC0-484E-AB2A-4C8F4A3B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FC5EA-10D9-4B46-9739-963C777F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CBFA48-25F7-49AD-B032-F08963A1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694252-2741-44CF-8B89-D1E2FBC6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3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E8A0-6F70-4EF3-B316-6F7491DF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B1C34-587B-47E8-A3E1-261AED3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6D636-F9F6-4200-8AAC-7C31822F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A07E-E485-4486-862C-BEF153567C3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1FDC4-EBEF-4C90-B7E9-CB202F62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07FFD-AC15-4525-AF9B-7CFBD5F2C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207" y="2831769"/>
            <a:ext cx="7788954" cy="2186152"/>
          </a:xfrm>
        </p:spPr>
        <p:txBody>
          <a:bodyPr>
            <a:normAutofit/>
          </a:bodyPr>
          <a:lstStyle/>
          <a:p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- октябрята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85431" y="14017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09632"/>
            <a:ext cx="4762500" cy="4691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913" y="3358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6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52908" y="270164"/>
            <a:ext cx="9409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Правила октябрят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859" y="5288197"/>
            <a:ext cx="1079086" cy="134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6226" y="1193494"/>
            <a:ext cx="8759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дружные ребята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318" y="2375806"/>
            <a:ext cx="5195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Никогда, нигде, ни в чем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друзей не подведем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026227" y="4175936"/>
            <a:ext cx="3397827" cy="190197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/>
          <a:stretch>
            <a:fillRect/>
          </a:stretch>
        </p:blipFill>
        <p:spPr>
          <a:xfrm>
            <a:off x="6196665" y="2528564"/>
            <a:ext cx="4707082" cy="29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52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20241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53964" y="122158"/>
            <a:ext cx="9839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Правила октябрят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859" y="5288197"/>
            <a:ext cx="1079086" cy="134733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2473036" y="4135582"/>
            <a:ext cx="3065318" cy="210935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6842105" y="2377334"/>
            <a:ext cx="4338573" cy="339174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30" y="5448243"/>
            <a:ext cx="1236518" cy="11760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5445" y="1475509"/>
            <a:ext cx="9320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прилежные ребята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9972" y="2514599"/>
            <a:ext cx="5153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тех, кто любит труд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Октябрятами зовут</a:t>
            </a:r>
          </a:p>
        </p:txBody>
      </p:sp>
    </p:spTree>
    <p:extLst>
      <p:ext uri="{BB962C8B-B14F-4D97-AF65-F5344CB8AC3E}">
        <p14:creationId xmlns:p14="http://schemas.microsoft.com/office/powerpoint/2010/main" val="135402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331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52906" y="257239"/>
            <a:ext cx="9839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Правила октябрят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859" y="5288197"/>
            <a:ext cx="1079086" cy="134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2482" y="1641764"/>
            <a:ext cx="8816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веселые ребята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7143" y="2757329"/>
            <a:ext cx="4226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песни, танцы, смех 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Делим поровну на всех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682045" y="2757329"/>
            <a:ext cx="4918626" cy="341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11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" y="0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29553" y="288412"/>
            <a:ext cx="9357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Правила октябрят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859" y="5288197"/>
            <a:ext cx="1079086" cy="134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1381991"/>
            <a:ext cx="1071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добрые и отзывчивые ребята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9092" y="2851427"/>
            <a:ext cx="57355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добрые и отзывчивые ребята,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Потому что октябрята.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поможем, защитим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 обиду не дадим.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339645" y="3524622"/>
            <a:ext cx="4009564" cy="2787277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/>
          <a:stretch>
            <a:fillRect/>
          </a:stretch>
        </p:blipFill>
        <p:spPr>
          <a:xfrm>
            <a:off x="9482668" y="2492988"/>
            <a:ext cx="2570352" cy="25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5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29553" y="288412"/>
            <a:ext cx="9357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Правила октябрят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859" y="5288197"/>
            <a:ext cx="1079086" cy="134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1378" y="1381991"/>
            <a:ext cx="9626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талантливые ребята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527" y="2639291"/>
            <a:ext cx="42963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искатели и мечтатели,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Творцы и созидатели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Будем Родине служить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Отчизной дорожить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5"/>
          <a:stretch>
            <a:fillRect/>
          </a:stretch>
        </p:blipFill>
        <p:spPr>
          <a:xfrm>
            <a:off x="1614312" y="2707553"/>
            <a:ext cx="4993104" cy="34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86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214" y="177525"/>
            <a:ext cx="9144000" cy="133432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br>
              <a:rPr lang="ru-RU" sz="4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428" y="1511848"/>
            <a:ext cx="4508938" cy="48679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780940" y="0"/>
            <a:ext cx="12972940" cy="6858000"/>
            <a:chOff x="-780940" y="0"/>
            <a:chExt cx="12972940" cy="6858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918FDBF-9C16-43A6-B7C6-605C9CA7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7EDC230-9499-4BD7-9571-AAA0EF7D3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466865" y="1685925"/>
              <a:ext cx="6734175" cy="3362325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0B1B6-F777-4DC6-9E15-EC2BE16C8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81"/>
          <a:stretch/>
        </p:blipFill>
        <p:spPr>
          <a:xfrm>
            <a:off x="1924233" y="21363"/>
            <a:ext cx="10126134" cy="68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3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71490"/>
            <a:ext cx="12193057" cy="69294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89690" y="-207892"/>
            <a:ext cx="10086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+mj-cs"/>
              </a:rPr>
              <a:t>Добрые дела октябрят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442" y="-24440"/>
            <a:ext cx="3365284" cy="685859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2040988" y="1177769"/>
            <a:ext cx="2664070" cy="1916625"/>
            <a:chOff x="1602447" y="1023991"/>
            <a:chExt cx="2203851" cy="1626566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602447" y="1023991"/>
              <a:ext cx="2203851" cy="16265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sz="2400" dirty="0"/>
            </a:p>
            <a:p>
              <a:pPr algn="ctr">
                <a:lnSpc>
                  <a:spcPts val="2000"/>
                </a:lnSpc>
              </a:pPr>
              <a:endParaRPr lang="ru-RU" sz="2400" dirty="0"/>
            </a:p>
            <a:p>
              <a:pPr algn="ctr">
                <a:lnSpc>
                  <a:spcPts val="2000"/>
                </a:lnSpc>
              </a:pPr>
              <a:r>
                <a:rPr lang="ru-RU" sz="2400" dirty="0"/>
                <a:t>Помогать пожилым людям</a:t>
              </a: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1445" y="1262435"/>
              <a:ext cx="713713" cy="704383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700" y="1150701"/>
            <a:ext cx="2793210" cy="2147609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8761729" y="1289720"/>
            <a:ext cx="2347314" cy="1781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Заботиться </a:t>
            </a:r>
          </a:p>
          <a:p>
            <a:pPr algn="ctr">
              <a:lnSpc>
                <a:spcPts val="2000"/>
              </a:lnSpc>
            </a:pP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природе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052" y="1444633"/>
            <a:ext cx="1308876" cy="7798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894" y="3925810"/>
            <a:ext cx="2689350" cy="19959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8775" y="4059365"/>
            <a:ext cx="1420540" cy="100742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9179" y="3915578"/>
            <a:ext cx="2471927" cy="19317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7837" y="3981899"/>
            <a:ext cx="1547170" cy="8771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5628" y="3831933"/>
            <a:ext cx="2472852" cy="206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89690" y="-207892"/>
            <a:ext cx="10086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200" b="1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224" y="-24440"/>
            <a:ext cx="3365284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885" y="0"/>
            <a:ext cx="9811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«Территория детства»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EA7EAC-2709-44C8-A713-728C2460C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885" y="947770"/>
            <a:ext cx="4616784" cy="25969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315A38-F1A2-470B-BAF6-D41AF1B96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884" y="3712940"/>
            <a:ext cx="4649069" cy="2596941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67" y="923330"/>
            <a:ext cx="4844087" cy="2556223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C27200-172D-41E8-86E2-4B43D4B38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885" y="3667116"/>
            <a:ext cx="4649069" cy="25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83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330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4045" y="72736"/>
            <a:ext cx="9741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БРПО для октябрят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442" y="0"/>
            <a:ext cx="3365284" cy="685859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48" y="1394609"/>
            <a:ext cx="7158939" cy="41536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21535" y="996066"/>
            <a:ext cx="903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«Пароль-октябренок: Хотим все знать!»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8007" y="5584935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должны пройти 7 зашифрованных маршрутов с интеллектуально – творческими заданиями.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CFF63-246A-411A-AB48-F2EC2AE82E01}"/>
              </a:ext>
            </a:extLst>
          </p:cNvPr>
          <p:cNvSpPr txBox="1"/>
          <p:nvPr/>
        </p:nvSpPr>
        <p:spPr>
          <a:xfrm>
            <a:off x="9000386" y="2055813"/>
            <a:ext cx="30632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Маршрут 1. «Моя Родина»</a:t>
            </a:r>
          </a:p>
          <a:p>
            <a:r>
              <a:rPr lang="ru-RU" dirty="0"/>
              <a:t>Маршрут 2. «Эрудиты»</a:t>
            </a:r>
          </a:p>
          <a:p>
            <a:r>
              <a:rPr lang="ru-RU" dirty="0"/>
              <a:t>Маршрут 3. «Традиции поколений»</a:t>
            </a:r>
          </a:p>
          <a:p>
            <a:r>
              <a:rPr lang="ru-RU" dirty="0"/>
              <a:t>Маршрут 4. «Октябрятский» </a:t>
            </a:r>
          </a:p>
          <a:p>
            <a:r>
              <a:rPr lang="ru-RU" dirty="0"/>
              <a:t>Маршрут 5. «Творческий»</a:t>
            </a:r>
          </a:p>
          <a:p>
            <a:r>
              <a:rPr lang="ru-RU" dirty="0"/>
              <a:t>Маршрут 6. «На спорте»</a:t>
            </a:r>
          </a:p>
          <a:p>
            <a:r>
              <a:rPr lang="ru-RU" dirty="0"/>
              <a:t>Маршрут 7. «80 лет Победы</a:t>
            </a:r>
          </a:p>
        </p:txBody>
      </p:sp>
    </p:spTree>
    <p:extLst>
      <p:ext uri="{BB962C8B-B14F-4D97-AF65-F5344CB8AC3E}">
        <p14:creationId xmlns:p14="http://schemas.microsoft.com/office/powerpoint/2010/main" val="1598962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31" y="0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03113" y="0"/>
            <a:ext cx="1047141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lvl="0" algn="ctr">
              <a:spcAft>
                <a:spcPts val="0"/>
              </a:spcAft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457200" lvl="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Октябренок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– младший </a:t>
            </a:r>
            <a:r>
              <a:rPr lang="ru-RU" sz="28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член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ОО «Белорусской республиканской пионерской организации». </a:t>
            </a:r>
          </a:p>
          <a:p>
            <a:pPr marL="457200" lvl="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Новичок в пионерских делах, готовый принять и продолжить традиции и историю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Пионерии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.</a:t>
            </a:r>
            <a:endParaRPr lang="ru-RU" sz="24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ru-RU" sz="28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6115" y="-11746"/>
            <a:ext cx="3365284" cy="6869746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56" y="3423126"/>
            <a:ext cx="5422355" cy="3278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55" y="2692237"/>
            <a:ext cx="5467515" cy="768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A862A-1EC3-4CC0-9DC4-7F326F571A54}"/>
              </a:ext>
            </a:extLst>
          </p:cNvPr>
          <p:cNvSpPr txBox="1"/>
          <p:nvPr/>
        </p:nvSpPr>
        <p:spPr>
          <a:xfrm>
            <a:off x="9270506" y="3624232"/>
            <a:ext cx="2555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Октябрятская группа делится на звездочки.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В каждой звездочке по 5-6 октябрят.</a:t>
            </a:r>
          </a:p>
        </p:txBody>
      </p:sp>
    </p:spTree>
    <p:extLst>
      <p:ext uri="{BB962C8B-B14F-4D97-AF65-F5344CB8AC3E}">
        <p14:creationId xmlns:p14="http://schemas.microsoft.com/office/powerpoint/2010/main" val="383022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214" y="177525"/>
            <a:ext cx="9144000" cy="133432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br>
              <a:rPr lang="ru-RU" sz="4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428" y="1511848"/>
            <a:ext cx="4508938" cy="48679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780940" y="-16087"/>
            <a:ext cx="12972940" cy="6858000"/>
            <a:chOff x="-780940" y="0"/>
            <a:chExt cx="12972940" cy="6858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918FDBF-9C16-43A6-B7C6-605C9CA7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7EDC230-9499-4BD7-9571-AAA0EF7D3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466865" y="1685925"/>
              <a:ext cx="6734175" cy="3362325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C5D87-6987-4753-89C8-65736E214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848"/>
          <a:stretch/>
        </p:blipFill>
        <p:spPr>
          <a:xfrm>
            <a:off x="1777281" y="398554"/>
            <a:ext cx="10420038" cy="606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6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214" y="177525"/>
            <a:ext cx="9144000" cy="133432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b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br>
              <a:rPr lang="ru-RU" sz="4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428" y="1511848"/>
            <a:ext cx="4508938" cy="48679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780940" y="0"/>
            <a:ext cx="12972940" cy="6858000"/>
            <a:chOff x="-780940" y="0"/>
            <a:chExt cx="12972940" cy="6858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918FDBF-9C16-43A6-B7C6-605C9CA7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7EDC230-9499-4BD7-9571-AAA0EF7D3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466865" y="1685925"/>
              <a:ext cx="6734175" cy="3362325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2806585" y="152378"/>
            <a:ext cx="10377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5400" dirty="0"/>
              <a:t>Торжественное обещание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7443" y="1430103"/>
            <a:ext cx="99458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Мы, вступая в ряды октябрят, перед своими товарищами торжественно обещаем…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Быть верными наследниками пионерских традиций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“Обещаем!”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Учиться прилежно, на совесть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«Обещаем!”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Не оставлять в беде товарищей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“Обещаем!”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Оказывать помощь тем, кто в ней нуждается…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“Обещаем!”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Беречь традиции и культуру своего народа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“Обещаем!”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Быть честным и справедливым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“Обещаем!”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Расти </a:t>
            </a: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настоящими патриотами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Республики Беларусь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“Обещаем! Обещаем! Обещаем!”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5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4" y="-80872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844" y="230403"/>
            <a:ext cx="7461238" cy="9738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октябрят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171701" y="716972"/>
            <a:ext cx="9788236" cy="142355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будущие пионеры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/>
              <a:t> </a:t>
            </a:r>
            <a:endParaRPr lang="be-BY" sz="18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021603" y="5542573"/>
            <a:ext cx="1079153" cy="1349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9418" y="0"/>
            <a:ext cx="33652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3112" y="2462644"/>
            <a:ext cx="4682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Октябренок, не забудь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пионеры держишь путь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83" y="3557916"/>
            <a:ext cx="1070264" cy="1984657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7"/>
          <a:stretch>
            <a:fillRect/>
          </a:stretch>
        </p:blipFill>
        <p:spPr>
          <a:xfrm>
            <a:off x="3403647" y="3557916"/>
            <a:ext cx="1111828" cy="1955596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8"/>
          <a:stretch>
            <a:fillRect/>
          </a:stretch>
        </p:blipFill>
        <p:spPr>
          <a:xfrm>
            <a:off x="7857067" y="2057653"/>
            <a:ext cx="3859075" cy="33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4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2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727" y="166255"/>
            <a:ext cx="10539317" cy="115871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октябрят</a:t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974273" y="862445"/>
            <a:ext cx="6192982" cy="343765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4200" i="1" dirty="0"/>
          </a:p>
          <a:p>
            <a:pPr marL="0" indent="0">
              <a:spcBef>
                <a:spcPts val="0"/>
              </a:spcBef>
              <a:buNone/>
            </a:pPr>
            <a:r>
              <a:rPr lang="be-BY" sz="1800" i="1" dirty="0"/>
              <a:t>                                       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692" y="1797352"/>
            <a:ext cx="4366217" cy="37233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33065" y="5508551"/>
            <a:ext cx="1079153" cy="13494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668" y="4197928"/>
            <a:ext cx="2970043" cy="18190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7951" y="-594"/>
            <a:ext cx="3365284" cy="6736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3394" y="914400"/>
            <a:ext cx="9822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умные ребята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5242" y="2034896"/>
            <a:ext cx="5463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школу ходим мы учиться,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уроках не гулять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 дневник оценку «десять»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Можно смело нам писать</a:t>
            </a:r>
          </a:p>
        </p:txBody>
      </p:sp>
    </p:spTree>
    <p:extLst>
      <p:ext uri="{BB962C8B-B14F-4D97-AF65-F5344CB8AC3E}">
        <p14:creationId xmlns:p14="http://schemas.microsoft.com/office/powerpoint/2010/main" val="99102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4" y="-12309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402" y="218209"/>
            <a:ext cx="10336925" cy="108608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октябрят</a:t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574421" y="1028700"/>
            <a:ext cx="9479033" cy="87743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активные ребята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856" y="1855552"/>
            <a:ext cx="3230083" cy="35768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32532" y="5446912"/>
            <a:ext cx="1079153" cy="1349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2799" y="30183"/>
            <a:ext cx="3137220" cy="6797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4421" y="2053444"/>
            <a:ext cx="588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Вместе весело живем,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читаем, играем , рисуем и поем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54" y="3896293"/>
            <a:ext cx="3514408" cy="24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47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94112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48852" y="122157"/>
            <a:ext cx="9839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Правила октябрят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859" y="5288197"/>
            <a:ext cx="1079086" cy="13473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293" y="4272203"/>
            <a:ext cx="3875334" cy="20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6603951" y="2252419"/>
            <a:ext cx="5116922" cy="3222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5293" y="1143000"/>
            <a:ext cx="9912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спортивные ребята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4292" y="2274818"/>
            <a:ext cx="480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Ровным строем на площадку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выходим на зарядку</a:t>
            </a:r>
          </a:p>
        </p:txBody>
      </p:sp>
    </p:spTree>
    <p:extLst>
      <p:ext uri="{BB962C8B-B14F-4D97-AF65-F5344CB8AC3E}">
        <p14:creationId xmlns:p14="http://schemas.microsoft.com/office/powerpoint/2010/main" val="298809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48852" y="111767"/>
            <a:ext cx="9839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Правила октябрят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859" y="5288197"/>
            <a:ext cx="1079086" cy="134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182" y="1153391"/>
            <a:ext cx="8094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Октябрята – отважные ребята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72" y="294059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страны своей герои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 свою хотим  построить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384813" y="2632740"/>
            <a:ext cx="4511788" cy="37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7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412</Words>
  <Application>Microsoft Office PowerPoint</Application>
  <PresentationFormat>Широкоэкранный</PresentationFormat>
  <Paragraphs>109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Unicode MS</vt:lpstr>
      <vt:lpstr>Calibri</vt:lpstr>
      <vt:lpstr>Calibri Light</vt:lpstr>
      <vt:lpstr>Times New Roman</vt:lpstr>
      <vt:lpstr>Wingdings</vt:lpstr>
      <vt:lpstr>Тема Office</vt:lpstr>
      <vt:lpstr>Тема занятия:  «Мы - октябрята»  (2 класс)</vt:lpstr>
      <vt:lpstr>Презентация PowerPoint</vt:lpstr>
      <vt:lpstr>      </vt:lpstr>
      <vt:lpstr>      </vt:lpstr>
      <vt:lpstr>Правила октябрят </vt:lpstr>
      <vt:lpstr>Правила октябрят </vt:lpstr>
      <vt:lpstr>Правила октябрят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«Молодежь – будущее страны»  (11 класс)</dc:title>
  <dc:creator>Пилипенко М.Н.</dc:creator>
  <cp:lastModifiedBy>User</cp:lastModifiedBy>
  <cp:revision>186</cp:revision>
  <dcterms:created xsi:type="dcterms:W3CDTF">2025-09-04T09:14:18Z</dcterms:created>
  <dcterms:modified xsi:type="dcterms:W3CDTF">2026-02-12T05:13:26Z</dcterms:modified>
</cp:coreProperties>
</file>