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9" r:id="rId2"/>
    <p:sldId id="271" r:id="rId3"/>
    <p:sldId id="282" r:id="rId4"/>
    <p:sldId id="258" r:id="rId5"/>
    <p:sldId id="283" r:id="rId6"/>
    <p:sldId id="277" r:id="rId7"/>
    <p:sldId id="285" r:id="rId8"/>
    <p:sldId id="284" r:id="rId9"/>
    <p:sldId id="27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51B406-F43B-4ABC-B5D4-A95C4CA4F3CF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3EA50B2C-B036-4324-9378-946AC022BBCD}">
      <dgm:prSet phldrT="[Текст]" custT="1"/>
      <dgm:spPr/>
      <dgm:t>
        <a:bodyPr/>
        <a:lstStyle/>
        <a:p>
          <a:r>
            <a:rPr lang="ru-RU" sz="2400" b="1" dirty="0"/>
            <a:t>НАСЛЕДСТВЕННОСТЬ</a:t>
          </a:r>
        </a:p>
      </dgm:t>
    </dgm:pt>
    <dgm:pt modelId="{9A9A1622-8096-4C2C-9BA3-C51FFBFF6774}" type="parTrans" cxnId="{C92BC116-0B06-4985-AE14-2A832C0CFB2F}">
      <dgm:prSet/>
      <dgm:spPr/>
      <dgm:t>
        <a:bodyPr/>
        <a:lstStyle/>
        <a:p>
          <a:endParaRPr lang="ru-RU"/>
        </a:p>
      </dgm:t>
    </dgm:pt>
    <dgm:pt modelId="{FA43CD58-30AD-494F-9AEC-08B48E888BD3}" type="sibTrans" cxnId="{C92BC116-0B06-4985-AE14-2A832C0CFB2F}">
      <dgm:prSet/>
      <dgm:spPr/>
      <dgm:t>
        <a:bodyPr/>
        <a:lstStyle/>
        <a:p>
          <a:endParaRPr lang="ru-RU"/>
        </a:p>
      </dgm:t>
    </dgm:pt>
    <dgm:pt modelId="{77B8D899-7CE7-40B5-BFA1-855DBF2CEF07}">
      <dgm:prSet custT="1"/>
      <dgm:spPr/>
      <dgm:t>
        <a:bodyPr/>
        <a:lstStyle/>
        <a:p>
          <a:r>
            <a:rPr lang="ru-RU" sz="2400" b="1" dirty="0"/>
            <a:t>ЭКОЛОГИЯ</a:t>
          </a:r>
        </a:p>
      </dgm:t>
    </dgm:pt>
    <dgm:pt modelId="{0E88A864-BF07-44DB-A0C3-554079E789C1}" type="parTrans" cxnId="{2BB95254-FBC6-4E79-8025-CEBBAA17E5F6}">
      <dgm:prSet/>
      <dgm:spPr/>
      <dgm:t>
        <a:bodyPr/>
        <a:lstStyle/>
        <a:p>
          <a:endParaRPr lang="ru-RU"/>
        </a:p>
      </dgm:t>
    </dgm:pt>
    <dgm:pt modelId="{0A1ED3EE-FA8F-42C1-8994-860618CDBE68}" type="sibTrans" cxnId="{2BB95254-FBC6-4E79-8025-CEBBAA17E5F6}">
      <dgm:prSet/>
      <dgm:spPr/>
      <dgm:t>
        <a:bodyPr/>
        <a:lstStyle/>
        <a:p>
          <a:endParaRPr lang="ru-RU"/>
        </a:p>
      </dgm:t>
    </dgm:pt>
    <dgm:pt modelId="{362FB602-39DC-48DE-A2F7-0DF15B4B6AC9}">
      <dgm:prSet custT="1"/>
      <dgm:spPr/>
      <dgm:t>
        <a:bodyPr/>
        <a:lstStyle/>
        <a:p>
          <a:r>
            <a:rPr lang="ru-RU" sz="2400" b="1" dirty="0"/>
            <a:t>ОБРАЗ ЖИЗНИ</a:t>
          </a:r>
        </a:p>
      </dgm:t>
    </dgm:pt>
    <dgm:pt modelId="{A1932C98-7415-447B-92B5-54E81D32D780}" type="parTrans" cxnId="{B06CDC77-CAEF-49A7-8E7E-DEB4B1720B11}">
      <dgm:prSet/>
      <dgm:spPr/>
      <dgm:t>
        <a:bodyPr/>
        <a:lstStyle/>
        <a:p>
          <a:endParaRPr lang="ru-RU"/>
        </a:p>
      </dgm:t>
    </dgm:pt>
    <dgm:pt modelId="{ACE95EB9-A3D0-44B3-99C3-225A7D1308ED}" type="sibTrans" cxnId="{B06CDC77-CAEF-49A7-8E7E-DEB4B1720B11}">
      <dgm:prSet/>
      <dgm:spPr/>
      <dgm:t>
        <a:bodyPr/>
        <a:lstStyle/>
        <a:p>
          <a:endParaRPr lang="ru-RU"/>
        </a:p>
      </dgm:t>
    </dgm:pt>
    <dgm:pt modelId="{D01E85F9-A9BA-42B9-95D7-12FEB1DD2512}">
      <dgm:prSet phldrT="[Текст]" custT="1"/>
      <dgm:spPr/>
      <dgm:t>
        <a:bodyPr/>
        <a:lstStyle/>
        <a:p>
          <a:r>
            <a:rPr lang="ru-RU" sz="2400" b="1" dirty="0"/>
            <a:t>МЕДИЦИНА</a:t>
          </a:r>
        </a:p>
      </dgm:t>
    </dgm:pt>
    <dgm:pt modelId="{82968864-509E-4FF1-B216-D3321F43B03E}" type="parTrans" cxnId="{2BBC0C9F-3188-4C95-8660-80FD7496EA86}">
      <dgm:prSet/>
      <dgm:spPr/>
      <dgm:t>
        <a:bodyPr/>
        <a:lstStyle/>
        <a:p>
          <a:endParaRPr lang="ru-RU"/>
        </a:p>
      </dgm:t>
    </dgm:pt>
    <dgm:pt modelId="{30D35CE4-B6B1-43E4-8618-15800DD4A909}" type="sibTrans" cxnId="{2BBC0C9F-3188-4C95-8660-80FD7496EA86}">
      <dgm:prSet/>
      <dgm:spPr/>
      <dgm:t>
        <a:bodyPr/>
        <a:lstStyle/>
        <a:p>
          <a:endParaRPr lang="ru-RU"/>
        </a:p>
      </dgm:t>
    </dgm:pt>
    <dgm:pt modelId="{7F5E7595-F273-4817-AC21-C41AF9A08EF5}" type="pres">
      <dgm:prSet presAssocID="{AE51B406-F43B-4ABC-B5D4-A95C4CA4F3CF}" presName="Name0" presStyleCnt="0">
        <dgm:presLayoutVars>
          <dgm:dir/>
          <dgm:resizeHandles val="exact"/>
        </dgm:presLayoutVars>
      </dgm:prSet>
      <dgm:spPr/>
    </dgm:pt>
    <dgm:pt modelId="{5C67810C-FA0B-4C08-84E2-CBDCE530E5B4}" type="pres">
      <dgm:prSet presAssocID="{AE51B406-F43B-4ABC-B5D4-A95C4CA4F3CF}" presName="fgShape" presStyleLbl="fgShp" presStyleIdx="0" presStyleCnt="1"/>
      <dgm:spPr/>
    </dgm:pt>
    <dgm:pt modelId="{6BAF3F92-AA8D-440E-9216-052882FABDAD}" type="pres">
      <dgm:prSet presAssocID="{AE51B406-F43B-4ABC-B5D4-A95C4CA4F3CF}" presName="linComp" presStyleCnt="0"/>
      <dgm:spPr/>
    </dgm:pt>
    <dgm:pt modelId="{FA1FCFC6-9E55-4AE9-93F0-6C42A3AF2D74}" type="pres">
      <dgm:prSet presAssocID="{3EA50B2C-B036-4324-9378-946AC022BBCD}" presName="compNode" presStyleCnt="0"/>
      <dgm:spPr/>
    </dgm:pt>
    <dgm:pt modelId="{5E5D5F97-4B3E-436A-9F28-D76892E63E31}" type="pres">
      <dgm:prSet presAssocID="{3EA50B2C-B036-4324-9378-946AC022BBCD}" presName="bkgdShape" presStyleLbl="node1" presStyleIdx="0" presStyleCnt="4" custScaleX="177207"/>
      <dgm:spPr/>
    </dgm:pt>
    <dgm:pt modelId="{1F859296-905F-4B2D-A7F9-9272407F2D77}" type="pres">
      <dgm:prSet presAssocID="{3EA50B2C-B036-4324-9378-946AC022BBCD}" presName="nodeTx" presStyleLbl="node1" presStyleIdx="0" presStyleCnt="4">
        <dgm:presLayoutVars>
          <dgm:bulletEnabled val="1"/>
        </dgm:presLayoutVars>
      </dgm:prSet>
      <dgm:spPr/>
    </dgm:pt>
    <dgm:pt modelId="{14586021-A9B8-4FE1-BBD2-D99ED3E3B889}" type="pres">
      <dgm:prSet presAssocID="{3EA50B2C-B036-4324-9378-946AC022BBCD}" presName="invisiNode" presStyleLbl="node1" presStyleIdx="0" presStyleCnt="4"/>
      <dgm:spPr/>
    </dgm:pt>
    <dgm:pt modelId="{A1B7349F-1B3B-454F-A341-DA5C277518FD}" type="pres">
      <dgm:prSet presAssocID="{3EA50B2C-B036-4324-9378-946AC022BBCD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6EA8B8B8-AE2F-4958-A2E4-238D12C01C76}" type="pres">
      <dgm:prSet presAssocID="{FA43CD58-30AD-494F-9AEC-08B48E888BD3}" presName="sibTrans" presStyleLbl="sibTrans2D1" presStyleIdx="0" presStyleCnt="0"/>
      <dgm:spPr/>
    </dgm:pt>
    <dgm:pt modelId="{A46C40A9-1BEB-4FAC-A41A-7764704E02F7}" type="pres">
      <dgm:prSet presAssocID="{D01E85F9-A9BA-42B9-95D7-12FEB1DD2512}" presName="compNode" presStyleCnt="0"/>
      <dgm:spPr/>
    </dgm:pt>
    <dgm:pt modelId="{3EFDF015-4C7C-4EAD-BCFC-6B8158623303}" type="pres">
      <dgm:prSet presAssocID="{D01E85F9-A9BA-42B9-95D7-12FEB1DD2512}" presName="bkgdShape" presStyleLbl="node1" presStyleIdx="1" presStyleCnt="4" custScaleX="136782"/>
      <dgm:spPr/>
    </dgm:pt>
    <dgm:pt modelId="{9AF66EA7-6B45-4401-89A6-BC60EF2DC501}" type="pres">
      <dgm:prSet presAssocID="{D01E85F9-A9BA-42B9-95D7-12FEB1DD2512}" presName="nodeTx" presStyleLbl="node1" presStyleIdx="1" presStyleCnt="4">
        <dgm:presLayoutVars>
          <dgm:bulletEnabled val="1"/>
        </dgm:presLayoutVars>
      </dgm:prSet>
      <dgm:spPr/>
    </dgm:pt>
    <dgm:pt modelId="{B77880E7-6691-4105-BF76-BFE1057CF668}" type="pres">
      <dgm:prSet presAssocID="{D01E85F9-A9BA-42B9-95D7-12FEB1DD2512}" presName="invisiNode" presStyleLbl="node1" presStyleIdx="1" presStyleCnt="4"/>
      <dgm:spPr/>
    </dgm:pt>
    <dgm:pt modelId="{FE6EF0AC-C5C9-4A47-9B0B-A249DEAA6725}" type="pres">
      <dgm:prSet presAssocID="{D01E85F9-A9BA-42B9-95D7-12FEB1DD2512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95971635-DEFC-4704-9B9C-E4FCFCC35B4B}" type="pres">
      <dgm:prSet presAssocID="{30D35CE4-B6B1-43E4-8618-15800DD4A909}" presName="sibTrans" presStyleLbl="sibTrans2D1" presStyleIdx="0" presStyleCnt="0"/>
      <dgm:spPr/>
    </dgm:pt>
    <dgm:pt modelId="{880D7256-1710-4DCA-BBDE-B2EFC4B44FFB}" type="pres">
      <dgm:prSet presAssocID="{77B8D899-7CE7-40B5-BFA1-855DBF2CEF07}" presName="compNode" presStyleCnt="0"/>
      <dgm:spPr/>
    </dgm:pt>
    <dgm:pt modelId="{9DAAFD7D-58D8-45A0-B427-970DF6BA7B05}" type="pres">
      <dgm:prSet presAssocID="{77B8D899-7CE7-40B5-BFA1-855DBF2CEF07}" presName="bkgdShape" presStyleLbl="node1" presStyleIdx="2" presStyleCnt="4" custScaleX="120533"/>
      <dgm:spPr/>
    </dgm:pt>
    <dgm:pt modelId="{BE1C0417-E519-486C-B42E-5E9325B42F61}" type="pres">
      <dgm:prSet presAssocID="{77B8D899-7CE7-40B5-BFA1-855DBF2CEF07}" presName="nodeTx" presStyleLbl="node1" presStyleIdx="2" presStyleCnt="4">
        <dgm:presLayoutVars>
          <dgm:bulletEnabled val="1"/>
        </dgm:presLayoutVars>
      </dgm:prSet>
      <dgm:spPr/>
    </dgm:pt>
    <dgm:pt modelId="{64575BB4-0709-443F-9F3D-B5CCD0F7BDFE}" type="pres">
      <dgm:prSet presAssocID="{77B8D899-7CE7-40B5-BFA1-855DBF2CEF07}" presName="invisiNode" presStyleLbl="node1" presStyleIdx="2" presStyleCnt="4"/>
      <dgm:spPr/>
    </dgm:pt>
    <dgm:pt modelId="{66ED17A1-6ED5-42CA-8CA9-EFC52B0D76FE}" type="pres">
      <dgm:prSet presAssocID="{77B8D899-7CE7-40B5-BFA1-855DBF2CEF07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</dgm:spPr>
    </dgm:pt>
    <dgm:pt modelId="{4E55A177-7EC4-41C4-8566-F58E0B8A00EC}" type="pres">
      <dgm:prSet presAssocID="{0A1ED3EE-FA8F-42C1-8994-860618CDBE68}" presName="sibTrans" presStyleLbl="sibTrans2D1" presStyleIdx="0" presStyleCnt="0"/>
      <dgm:spPr/>
    </dgm:pt>
    <dgm:pt modelId="{6EC3C52A-5FE4-45B6-A6DD-6F9A78EDE6B9}" type="pres">
      <dgm:prSet presAssocID="{362FB602-39DC-48DE-A2F7-0DF15B4B6AC9}" presName="compNode" presStyleCnt="0"/>
      <dgm:spPr/>
    </dgm:pt>
    <dgm:pt modelId="{0A780850-94B6-456B-9A79-CE1FCBBFA868}" type="pres">
      <dgm:prSet presAssocID="{362FB602-39DC-48DE-A2F7-0DF15B4B6AC9}" presName="bkgdShape" presStyleLbl="node1" presStyleIdx="3" presStyleCnt="4" custScaleX="133857"/>
      <dgm:spPr/>
    </dgm:pt>
    <dgm:pt modelId="{1B9E43D6-E81A-40CD-B27B-57455D94F44B}" type="pres">
      <dgm:prSet presAssocID="{362FB602-39DC-48DE-A2F7-0DF15B4B6AC9}" presName="nodeTx" presStyleLbl="node1" presStyleIdx="3" presStyleCnt="4">
        <dgm:presLayoutVars>
          <dgm:bulletEnabled val="1"/>
        </dgm:presLayoutVars>
      </dgm:prSet>
      <dgm:spPr/>
    </dgm:pt>
    <dgm:pt modelId="{C73DB16A-560F-40A0-86CA-2C5A49BE3748}" type="pres">
      <dgm:prSet presAssocID="{362FB602-39DC-48DE-A2F7-0DF15B4B6AC9}" presName="invisiNode" presStyleLbl="node1" presStyleIdx="3" presStyleCnt="4"/>
      <dgm:spPr/>
    </dgm:pt>
    <dgm:pt modelId="{CD6EABDF-3AAC-45E1-A944-740DA0A97E27}" type="pres">
      <dgm:prSet presAssocID="{362FB602-39DC-48DE-A2F7-0DF15B4B6AC9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</dgm:ptLst>
  <dgm:cxnLst>
    <dgm:cxn modelId="{ECCC750E-C26B-4E40-83C7-CF38C40DFB11}" type="presOf" srcId="{D01E85F9-A9BA-42B9-95D7-12FEB1DD2512}" destId="{9AF66EA7-6B45-4401-89A6-BC60EF2DC501}" srcOrd="1" destOrd="0" presId="urn:microsoft.com/office/officeart/2005/8/layout/hList7"/>
    <dgm:cxn modelId="{C92BC116-0B06-4985-AE14-2A832C0CFB2F}" srcId="{AE51B406-F43B-4ABC-B5D4-A95C4CA4F3CF}" destId="{3EA50B2C-B036-4324-9378-946AC022BBCD}" srcOrd="0" destOrd="0" parTransId="{9A9A1622-8096-4C2C-9BA3-C51FFBFF6774}" sibTransId="{FA43CD58-30AD-494F-9AEC-08B48E888BD3}"/>
    <dgm:cxn modelId="{7E45DB19-2E8E-4131-8DB1-1844423EF474}" type="presOf" srcId="{AE51B406-F43B-4ABC-B5D4-A95C4CA4F3CF}" destId="{7F5E7595-F273-4817-AC21-C41AF9A08EF5}" srcOrd="0" destOrd="0" presId="urn:microsoft.com/office/officeart/2005/8/layout/hList7"/>
    <dgm:cxn modelId="{4CC10861-4E20-4D84-9A14-4F4A8DF9A741}" type="presOf" srcId="{D01E85F9-A9BA-42B9-95D7-12FEB1DD2512}" destId="{3EFDF015-4C7C-4EAD-BCFC-6B8158623303}" srcOrd="0" destOrd="0" presId="urn:microsoft.com/office/officeart/2005/8/layout/hList7"/>
    <dgm:cxn modelId="{DF166665-1ED0-4293-A03E-D0AC6D5448C3}" type="presOf" srcId="{FA43CD58-30AD-494F-9AEC-08B48E888BD3}" destId="{6EA8B8B8-AE2F-4958-A2E4-238D12C01C76}" srcOrd="0" destOrd="0" presId="urn:microsoft.com/office/officeart/2005/8/layout/hList7"/>
    <dgm:cxn modelId="{EF05B366-EFA7-4CAC-9532-9F9529CA490F}" type="presOf" srcId="{30D35CE4-B6B1-43E4-8618-15800DD4A909}" destId="{95971635-DEFC-4704-9B9C-E4FCFCC35B4B}" srcOrd="0" destOrd="0" presId="urn:microsoft.com/office/officeart/2005/8/layout/hList7"/>
    <dgm:cxn modelId="{2BB95254-FBC6-4E79-8025-CEBBAA17E5F6}" srcId="{AE51B406-F43B-4ABC-B5D4-A95C4CA4F3CF}" destId="{77B8D899-7CE7-40B5-BFA1-855DBF2CEF07}" srcOrd="2" destOrd="0" parTransId="{0E88A864-BF07-44DB-A0C3-554079E789C1}" sibTransId="{0A1ED3EE-FA8F-42C1-8994-860618CDBE68}"/>
    <dgm:cxn modelId="{B06CDC77-CAEF-49A7-8E7E-DEB4B1720B11}" srcId="{AE51B406-F43B-4ABC-B5D4-A95C4CA4F3CF}" destId="{362FB602-39DC-48DE-A2F7-0DF15B4B6AC9}" srcOrd="3" destOrd="0" parTransId="{A1932C98-7415-447B-92B5-54E81D32D780}" sibTransId="{ACE95EB9-A3D0-44B3-99C3-225A7D1308ED}"/>
    <dgm:cxn modelId="{E3C1E88F-8D02-4FBA-8AFB-EBAA546F4E67}" type="presOf" srcId="{362FB602-39DC-48DE-A2F7-0DF15B4B6AC9}" destId="{1B9E43D6-E81A-40CD-B27B-57455D94F44B}" srcOrd="1" destOrd="0" presId="urn:microsoft.com/office/officeart/2005/8/layout/hList7"/>
    <dgm:cxn modelId="{57653690-46F3-4806-B140-B605232B6BC9}" type="presOf" srcId="{362FB602-39DC-48DE-A2F7-0DF15B4B6AC9}" destId="{0A780850-94B6-456B-9A79-CE1FCBBFA868}" srcOrd="0" destOrd="0" presId="urn:microsoft.com/office/officeart/2005/8/layout/hList7"/>
    <dgm:cxn modelId="{2BBC0C9F-3188-4C95-8660-80FD7496EA86}" srcId="{AE51B406-F43B-4ABC-B5D4-A95C4CA4F3CF}" destId="{D01E85F9-A9BA-42B9-95D7-12FEB1DD2512}" srcOrd="1" destOrd="0" parTransId="{82968864-509E-4FF1-B216-D3321F43B03E}" sibTransId="{30D35CE4-B6B1-43E4-8618-15800DD4A909}"/>
    <dgm:cxn modelId="{0AD544B3-90F5-467E-AE7E-C8694241203B}" type="presOf" srcId="{77B8D899-7CE7-40B5-BFA1-855DBF2CEF07}" destId="{9DAAFD7D-58D8-45A0-B427-970DF6BA7B05}" srcOrd="0" destOrd="0" presId="urn:microsoft.com/office/officeart/2005/8/layout/hList7"/>
    <dgm:cxn modelId="{68C4EBBC-A066-472C-AE67-8E0EEFC97DDC}" type="presOf" srcId="{77B8D899-7CE7-40B5-BFA1-855DBF2CEF07}" destId="{BE1C0417-E519-486C-B42E-5E9325B42F61}" srcOrd="1" destOrd="0" presId="urn:microsoft.com/office/officeart/2005/8/layout/hList7"/>
    <dgm:cxn modelId="{1606FECF-1DDF-4C14-9701-E7290E6506E7}" type="presOf" srcId="{3EA50B2C-B036-4324-9378-946AC022BBCD}" destId="{5E5D5F97-4B3E-436A-9F28-D76892E63E31}" srcOrd="0" destOrd="0" presId="urn:microsoft.com/office/officeart/2005/8/layout/hList7"/>
    <dgm:cxn modelId="{9C498AF7-DF91-464D-926C-16794F46D872}" type="presOf" srcId="{3EA50B2C-B036-4324-9378-946AC022BBCD}" destId="{1F859296-905F-4B2D-A7F9-9272407F2D77}" srcOrd="1" destOrd="0" presId="urn:microsoft.com/office/officeart/2005/8/layout/hList7"/>
    <dgm:cxn modelId="{704CCAFA-13C2-43ED-8118-21FB7D9B6B4A}" type="presOf" srcId="{0A1ED3EE-FA8F-42C1-8994-860618CDBE68}" destId="{4E55A177-7EC4-41C4-8566-F58E0B8A00EC}" srcOrd="0" destOrd="0" presId="urn:microsoft.com/office/officeart/2005/8/layout/hList7"/>
    <dgm:cxn modelId="{8D691D85-2CEC-4ADE-AD40-248246EFD168}" type="presParOf" srcId="{7F5E7595-F273-4817-AC21-C41AF9A08EF5}" destId="{5C67810C-FA0B-4C08-84E2-CBDCE530E5B4}" srcOrd="0" destOrd="0" presId="urn:microsoft.com/office/officeart/2005/8/layout/hList7"/>
    <dgm:cxn modelId="{B3160581-1606-43C6-BA17-A91EB61F9565}" type="presParOf" srcId="{7F5E7595-F273-4817-AC21-C41AF9A08EF5}" destId="{6BAF3F92-AA8D-440E-9216-052882FABDAD}" srcOrd="1" destOrd="0" presId="urn:microsoft.com/office/officeart/2005/8/layout/hList7"/>
    <dgm:cxn modelId="{80B5E119-CD95-4BF5-A137-4F267B4E64B7}" type="presParOf" srcId="{6BAF3F92-AA8D-440E-9216-052882FABDAD}" destId="{FA1FCFC6-9E55-4AE9-93F0-6C42A3AF2D74}" srcOrd="0" destOrd="0" presId="urn:microsoft.com/office/officeart/2005/8/layout/hList7"/>
    <dgm:cxn modelId="{E4E48505-9FAD-463A-AD54-C56A79A5405D}" type="presParOf" srcId="{FA1FCFC6-9E55-4AE9-93F0-6C42A3AF2D74}" destId="{5E5D5F97-4B3E-436A-9F28-D76892E63E31}" srcOrd="0" destOrd="0" presId="urn:microsoft.com/office/officeart/2005/8/layout/hList7"/>
    <dgm:cxn modelId="{9B0F8175-54FC-408E-B3CA-D9E8D8F8C215}" type="presParOf" srcId="{FA1FCFC6-9E55-4AE9-93F0-6C42A3AF2D74}" destId="{1F859296-905F-4B2D-A7F9-9272407F2D77}" srcOrd="1" destOrd="0" presId="urn:microsoft.com/office/officeart/2005/8/layout/hList7"/>
    <dgm:cxn modelId="{4F32AAF2-5145-4D0D-8142-11386AD5F82C}" type="presParOf" srcId="{FA1FCFC6-9E55-4AE9-93F0-6C42A3AF2D74}" destId="{14586021-A9B8-4FE1-BBD2-D99ED3E3B889}" srcOrd="2" destOrd="0" presId="urn:microsoft.com/office/officeart/2005/8/layout/hList7"/>
    <dgm:cxn modelId="{32B1B3D9-4460-45E8-B09F-B8847C56D25E}" type="presParOf" srcId="{FA1FCFC6-9E55-4AE9-93F0-6C42A3AF2D74}" destId="{A1B7349F-1B3B-454F-A341-DA5C277518FD}" srcOrd="3" destOrd="0" presId="urn:microsoft.com/office/officeart/2005/8/layout/hList7"/>
    <dgm:cxn modelId="{7F1BC065-581D-4922-9285-D11153F1CD7E}" type="presParOf" srcId="{6BAF3F92-AA8D-440E-9216-052882FABDAD}" destId="{6EA8B8B8-AE2F-4958-A2E4-238D12C01C76}" srcOrd="1" destOrd="0" presId="urn:microsoft.com/office/officeart/2005/8/layout/hList7"/>
    <dgm:cxn modelId="{9971115B-866E-49AD-8DDC-20B9EC6B6C82}" type="presParOf" srcId="{6BAF3F92-AA8D-440E-9216-052882FABDAD}" destId="{A46C40A9-1BEB-4FAC-A41A-7764704E02F7}" srcOrd="2" destOrd="0" presId="urn:microsoft.com/office/officeart/2005/8/layout/hList7"/>
    <dgm:cxn modelId="{E68854D6-ED82-4A69-BE9D-B990408E7A55}" type="presParOf" srcId="{A46C40A9-1BEB-4FAC-A41A-7764704E02F7}" destId="{3EFDF015-4C7C-4EAD-BCFC-6B8158623303}" srcOrd="0" destOrd="0" presId="urn:microsoft.com/office/officeart/2005/8/layout/hList7"/>
    <dgm:cxn modelId="{2B658BBB-9D96-41BF-9A0E-41DC7C3CE09F}" type="presParOf" srcId="{A46C40A9-1BEB-4FAC-A41A-7764704E02F7}" destId="{9AF66EA7-6B45-4401-89A6-BC60EF2DC501}" srcOrd="1" destOrd="0" presId="urn:microsoft.com/office/officeart/2005/8/layout/hList7"/>
    <dgm:cxn modelId="{29F60A99-5CE3-448C-BD62-CE7D9FE42941}" type="presParOf" srcId="{A46C40A9-1BEB-4FAC-A41A-7764704E02F7}" destId="{B77880E7-6691-4105-BF76-BFE1057CF668}" srcOrd="2" destOrd="0" presId="urn:microsoft.com/office/officeart/2005/8/layout/hList7"/>
    <dgm:cxn modelId="{6C9EC32D-E8C9-49AE-A2AA-00DCB1E2FC57}" type="presParOf" srcId="{A46C40A9-1BEB-4FAC-A41A-7764704E02F7}" destId="{FE6EF0AC-C5C9-4A47-9B0B-A249DEAA6725}" srcOrd="3" destOrd="0" presId="urn:microsoft.com/office/officeart/2005/8/layout/hList7"/>
    <dgm:cxn modelId="{85151446-554D-4FE4-A3A9-509C3E214E75}" type="presParOf" srcId="{6BAF3F92-AA8D-440E-9216-052882FABDAD}" destId="{95971635-DEFC-4704-9B9C-E4FCFCC35B4B}" srcOrd="3" destOrd="0" presId="urn:microsoft.com/office/officeart/2005/8/layout/hList7"/>
    <dgm:cxn modelId="{CF273AE6-49AC-4EDB-AE13-F51871EB8012}" type="presParOf" srcId="{6BAF3F92-AA8D-440E-9216-052882FABDAD}" destId="{880D7256-1710-4DCA-BBDE-B2EFC4B44FFB}" srcOrd="4" destOrd="0" presId="urn:microsoft.com/office/officeart/2005/8/layout/hList7"/>
    <dgm:cxn modelId="{75868885-254D-43A8-9E43-AA0B358C3D3A}" type="presParOf" srcId="{880D7256-1710-4DCA-BBDE-B2EFC4B44FFB}" destId="{9DAAFD7D-58D8-45A0-B427-970DF6BA7B05}" srcOrd="0" destOrd="0" presId="urn:microsoft.com/office/officeart/2005/8/layout/hList7"/>
    <dgm:cxn modelId="{B5BBE4C0-5815-4FBB-AD0D-A5E470AAD84D}" type="presParOf" srcId="{880D7256-1710-4DCA-BBDE-B2EFC4B44FFB}" destId="{BE1C0417-E519-486C-B42E-5E9325B42F61}" srcOrd="1" destOrd="0" presId="urn:microsoft.com/office/officeart/2005/8/layout/hList7"/>
    <dgm:cxn modelId="{6E4100D4-0C5B-4C81-8A67-900B877F5C05}" type="presParOf" srcId="{880D7256-1710-4DCA-BBDE-B2EFC4B44FFB}" destId="{64575BB4-0709-443F-9F3D-B5CCD0F7BDFE}" srcOrd="2" destOrd="0" presId="urn:microsoft.com/office/officeart/2005/8/layout/hList7"/>
    <dgm:cxn modelId="{FBF7ED5A-4ED0-4905-9EFB-E5708B115CE0}" type="presParOf" srcId="{880D7256-1710-4DCA-BBDE-B2EFC4B44FFB}" destId="{66ED17A1-6ED5-42CA-8CA9-EFC52B0D76FE}" srcOrd="3" destOrd="0" presId="urn:microsoft.com/office/officeart/2005/8/layout/hList7"/>
    <dgm:cxn modelId="{9E50926D-C5EE-4686-A891-87C8015A6AB8}" type="presParOf" srcId="{6BAF3F92-AA8D-440E-9216-052882FABDAD}" destId="{4E55A177-7EC4-41C4-8566-F58E0B8A00EC}" srcOrd="5" destOrd="0" presId="urn:microsoft.com/office/officeart/2005/8/layout/hList7"/>
    <dgm:cxn modelId="{46745166-7235-4405-8C9E-FE36547F3E55}" type="presParOf" srcId="{6BAF3F92-AA8D-440E-9216-052882FABDAD}" destId="{6EC3C52A-5FE4-45B6-A6DD-6F9A78EDE6B9}" srcOrd="6" destOrd="0" presId="urn:microsoft.com/office/officeart/2005/8/layout/hList7"/>
    <dgm:cxn modelId="{E6E03394-7E52-4717-B45F-870C2F1989AA}" type="presParOf" srcId="{6EC3C52A-5FE4-45B6-A6DD-6F9A78EDE6B9}" destId="{0A780850-94B6-456B-9A79-CE1FCBBFA868}" srcOrd="0" destOrd="0" presId="urn:microsoft.com/office/officeart/2005/8/layout/hList7"/>
    <dgm:cxn modelId="{575A01A4-85A6-460A-A2B2-2EB5AE3A4BD7}" type="presParOf" srcId="{6EC3C52A-5FE4-45B6-A6DD-6F9A78EDE6B9}" destId="{1B9E43D6-E81A-40CD-B27B-57455D94F44B}" srcOrd="1" destOrd="0" presId="urn:microsoft.com/office/officeart/2005/8/layout/hList7"/>
    <dgm:cxn modelId="{41FB7D05-5D6A-4630-AE74-B95E0C973096}" type="presParOf" srcId="{6EC3C52A-5FE4-45B6-A6DD-6F9A78EDE6B9}" destId="{C73DB16A-560F-40A0-86CA-2C5A49BE3748}" srcOrd="2" destOrd="0" presId="urn:microsoft.com/office/officeart/2005/8/layout/hList7"/>
    <dgm:cxn modelId="{1794CE0F-3E99-47ED-B035-81E07332F639}" type="presParOf" srcId="{6EC3C52A-5FE4-45B6-A6DD-6F9A78EDE6B9}" destId="{CD6EABDF-3AAC-45E1-A944-740DA0A97E2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D5F97-4B3E-436A-9F28-D76892E63E31}">
      <dsp:nvSpPr>
        <dsp:cNvPr id="0" name=""/>
        <dsp:cNvSpPr/>
      </dsp:nvSpPr>
      <dsp:spPr>
        <a:xfrm>
          <a:off x="3002" y="0"/>
          <a:ext cx="3166393" cy="527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НАСЛЕДСТВЕННОСТЬ</a:t>
          </a:r>
        </a:p>
      </dsp:txBody>
      <dsp:txXfrm>
        <a:off x="3002" y="2108045"/>
        <a:ext cx="3166393" cy="2108045"/>
      </dsp:txXfrm>
    </dsp:sp>
    <dsp:sp modelId="{A1B7349F-1B3B-454F-A341-DA5C277518FD}">
      <dsp:nvSpPr>
        <dsp:cNvPr id="0" name=""/>
        <dsp:cNvSpPr/>
      </dsp:nvSpPr>
      <dsp:spPr>
        <a:xfrm>
          <a:off x="746387" y="316206"/>
          <a:ext cx="1679623" cy="175494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DF015-4C7C-4EAD-BCFC-6B8158623303}">
      <dsp:nvSpPr>
        <dsp:cNvPr id="0" name=""/>
        <dsp:cNvSpPr/>
      </dsp:nvSpPr>
      <dsp:spPr>
        <a:xfrm>
          <a:off x="3223000" y="0"/>
          <a:ext cx="2444065" cy="527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МЕДИЦИНА</a:t>
          </a:r>
        </a:p>
      </dsp:txBody>
      <dsp:txXfrm>
        <a:off x="3223000" y="2108045"/>
        <a:ext cx="2444065" cy="2108045"/>
      </dsp:txXfrm>
    </dsp:sp>
    <dsp:sp modelId="{FE6EF0AC-C5C9-4A47-9B0B-A249DEAA6725}">
      <dsp:nvSpPr>
        <dsp:cNvPr id="0" name=""/>
        <dsp:cNvSpPr/>
      </dsp:nvSpPr>
      <dsp:spPr>
        <a:xfrm>
          <a:off x="3605222" y="316206"/>
          <a:ext cx="1679623" cy="175494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AFD7D-58D8-45A0-B427-970DF6BA7B05}">
      <dsp:nvSpPr>
        <dsp:cNvPr id="0" name=""/>
        <dsp:cNvSpPr/>
      </dsp:nvSpPr>
      <dsp:spPr>
        <a:xfrm>
          <a:off x="5720671" y="0"/>
          <a:ext cx="2153723" cy="527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ЭКОЛОГИЯ</a:t>
          </a:r>
        </a:p>
      </dsp:txBody>
      <dsp:txXfrm>
        <a:off x="5720671" y="2108045"/>
        <a:ext cx="2153723" cy="2108045"/>
      </dsp:txXfrm>
    </dsp:sp>
    <dsp:sp modelId="{66ED17A1-6ED5-42CA-8CA9-EFC52B0D76FE}">
      <dsp:nvSpPr>
        <dsp:cNvPr id="0" name=""/>
        <dsp:cNvSpPr/>
      </dsp:nvSpPr>
      <dsp:spPr>
        <a:xfrm>
          <a:off x="5957722" y="316206"/>
          <a:ext cx="1679623" cy="175494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780850-94B6-456B-9A79-CE1FCBBFA868}">
      <dsp:nvSpPr>
        <dsp:cNvPr id="0" name=""/>
        <dsp:cNvSpPr/>
      </dsp:nvSpPr>
      <dsp:spPr>
        <a:xfrm>
          <a:off x="7928000" y="0"/>
          <a:ext cx="2391801" cy="527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ОБРАЗ ЖИЗНИ</a:t>
          </a:r>
        </a:p>
      </dsp:txBody>
      <dsp:txXfrm>
        <a:off x="7928000" y="2108045"/>
        <a:ext cx="2391801" cy="2108045"/>
      </dsp:txXfrm>
    </dsp:sp>
    <dsp:sp modelId="{CD6EABDF-3AAC-45E1-A944-740DA0A97E27}">
      <dsp:nvSpPr>
        <dsp:cNvPr id="0" name=""/>
        <dsp:cNvSpPr/>
      </dsp:nvSpPr>
      <dsp:spPr>
        <a:xfrm>
          <a:off x="8284089" y="316206"/>
          <a:ext cx="1679623" cy="1754947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7810C-FA0B-4C08-84E2-CBDCE530E5B4}">
      <dsp:nvSpPr>
        <dsp:cNvPr id="0" name=""/>
        <dsp:cNvSpPr/>
      </dsp:nvSpPr>
      <dsp:spPr>
        <a:xfrm>
          <a:off x="412912" y="4216091"/>
          <a:ext cx="9496979" cy="79051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8DDB7-EEC9-4998-A4F7-EB2DDC54FE03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5256B-9D44-4C91-BA05-B5FDE99D0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779B5-C7E5-4261-A286-3A6927963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0BD82C-8317-427B-AADA-C160E5199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09B54-784F-499A-9329-1E91D9E8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9D6A5C-B9AC-4030-B66D-D2B356BF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861FBF-6BE6-4FC1-BAE3-1DA8DE30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28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992FD-C003-4B9B-ADEA-24DED196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219B05-9973-49F3-BFC3-339F6E20E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7E0AD2-7907-47E5-8C2D-4F636CBE6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0EC1-0924-46B8-9AED-4E1ACDA8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2C30EF-9BB7-4916-A2C5-B7342E95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6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B4EC12-6AE2-4384-9710-7358981D1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583369-A53C-4340-8CCB-43A97F978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4C8EA-BB6F-419D-8B91-704F00D9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92078A-ECF0-40D0-98C0-FE56DA5D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EA35B-069A-4428-9E3C-29880825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0ADB9-D34C-4986-99DC-E887B247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C8376-A899-4666-988E-509F2DE3A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9BA18-89F9-46F8-AFB1-6A9BA8E8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45ABAF-8777-4C34-9896-2994E7D7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D15637-92D3-4744-A42D-4259D241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3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2990C-6038-4B84-8EFA-47AF92B5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FF5C19-A5C4-486C-9CB9-90C27BA63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8740FE-376F-42EC-A174-C17F3F94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8586EE-B262-42D8-9AAA-942812FAB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F0D03C-80EC-412F-A158-DE31404D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8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84540-5897-473E-9A7E-2E9D0A61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3A929A-97E3-4607-8E70-FCAF9C4F8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F657C4-CB14-4133-BB83-70C176111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F09774-6089-4C8E-85AC-7DC22E9F8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040DBF-A7D7-48A2-A6DD-CFDC1A8A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1A18BC-B2B6-4848-9F2C-547DBD50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3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C6744-72DD-4EF4-B086-8931A353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F19C4F-A529-47BE-B26E-22526FEAF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5E3348-D00A-4A73-9D49-621144EBA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3ADF21-22C7-4685-8635-53D2D5D60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47AB62-1506-489A-B457-007AEB00C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AE7E87-A8CF-4511-8A06-FD6761DC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A83677-80B5-487A-8C87-58A68F04D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C6AB08-0767-4206-9A7D-F011CC2B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13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7184A-56D0-4881-A750-FC085738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5C021D-7E1A-42D2-A2BA-294FE028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810E5A-00CD-454A-B4B3-DBFE95EC0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1D01B5-76CA-4349-BA57-470B8B70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43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E72630-35FF-4669-8AC1-8D096F29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AEDF86-39D7-449C-82EE-6AD52B27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5289A6-3340-4047-939F-F4E3CBF7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85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5E6E4-1F5E-4818-9FA8-6A15D53E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09145-E13B-4C4C-9932-3B5D865E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223EBF-DB11-4550-893F-1C1C8E644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7822BC-D1F6-41C4-AAD3-49340D7A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98F3CC-53D5-4157-9DB7-147D8E3F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4D3EDB-F2B0-4DBA-ACFF-35063CD8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0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3CAE9-71D4-40E0-B2F3-0B7F30B3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3F6414-D57C-4187-9DB2-45C24C3B8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EB9FBF-E298-4E43-BD97-207792BC2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D9E2AF-9D08-42E9-90D0-EF16EC9C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1F3634-0700-45A9-922A-29BD050A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95C06F-01D5-4A25-B077-2998039A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9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4EE9-0B5B-4BD9-908D-D8FE96FB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F174D8-7318-45C5-96AF-C34BE8570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03163C-4B7B-47CE-AB96-1FAE6428E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2CF8A-1D50-4181-898C-4FC9DAEE4301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785BE5-0A3F-488C-94F3-14D442467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BEBE8-6F3A-48D5-916C-206CBB9B8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551A9-B542-487F-AC72-69211F918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5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69" y="2369408"/>
            <a:ext cx="8626535" cy="2186152"/>
          </a:xfrm>
        </p:spPr>
        <p:txBody>
          <a:bodyPr>
            <a:normAutofit fontScale="90000"/>
          </a:bodyPr>
          <a:lstStyle/>
          <a:p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- за здоровый образ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жизни» 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685431" y="140172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66" y="2209632"/>
            <a:ext cx="4762500" cy="4691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913" y="3358"/>
            <a:ext cx="3102320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649373" y="4947056"/>
            <a:ext cx="12719770" cy="905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E7B0B8-7693-4225-B6A1-A3D4C94BE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096"/>
          <a:stretch/>
        </p:blipFill>
        <p:spPr>
          <a:xfrm>
            <a:off x="1649372" y="30163"/>
            <a:ext cx="6370907" cy="67389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1EF9B8-BE4A-45D3-A1AD-94F1B6B97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375" y="1624647"/>
            <a:ext cx="4621485" cy="42275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239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5C9432-0F20-40AE-BBD3-ACC72A5C47FE}"/>
              </a:ext>
            </a:extLst>
          </p:cNvPr>
          <p:cNvSpPr/>
          <p:nvPr/>
        </p:nvSpPr>
        <p:spPr>
          <a:xfrm>
            <a:off x="2227508" y="4718985"/>
            <a:ext cx="9473979" cy="1830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же такое здоровый образ жизни?</a:t>
            </a:r>
          </a:p>
          <a:p>
            <a:pPr marL="571500" indent="-5715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вы понимаете это словосочетание?</a:t>
            </a:r>
          </a:p>
          <a:p>
            <a:pPr marL="571500" indent="-5715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чего зависит наше с вами здоровье? </a:t>
            </a:r>
          </a:p>
        </p:txBody>
      </p:sp>
      <p:sp>
        <p:nvSpPr>
          <p:cNvPr id="8" name="Text 2"/>
          <p:cNvSpPr/>
          <p:nvPr/>
        </p:nvSpPr>
        <p:spPr>
          <a:xfrm>
            <a:off x="1649373" y="4947056"/>
            <a:ext cx="12719770" cy="905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CEBB9-25D9-4A05-8E75-A8D12FDDB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11" b="69716"/>
          <a:stretch/>
        </p:blipFill>
        <p:spPr>
          <a:xfrm>
            <a:off x="2227508" y="142169"/>
            <a:ext cx="9473979" cy="9863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4D2380-F2F6-4940-B51C-26844F917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458" y="635339"/>
            <a:ext cx="5740541" cy="48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84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2008851" y="461965"/>
            <a:ext cx="8174297" cy="810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Nunito Semi Bold" pitchFamily="34" charset="-122"/>
                <a:cs typeface="Times New Roman" panose="02020603050405020304" pitchFamily="18" charset="0"/>
              </a:rPr>
              <a:t>Факторы, влияющие на уровень здоровья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E1615A7-26A8-4C10-A304-00AF058403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858921"/>
              </p:ext>
            </p:extLst>
          </p:nvPr>
        </p:nvGraphicFramePr>
        <p:xfrm>
          <a:off x="1619480" y="1421176"/>
          <a:ext cx="10322804" cy="5270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26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5C9432-0F20-40AE-BBD3-ACC72A5C47FE}"/>
              </a:ext>
            </a:extLst>
          </p:cNvPr>
          <p:cNvSpPr/>
          <p:nvPr/>
        </p:nvSpPr>
        <p:spPr>
          <a:xfrm>
            <a:off x="1833931" y="1505797"/>
            <a:ext cx="8959442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–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endParaRPr lang="ru-RU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701" y="265012"/>
            <a:ext cx="1942647" cy="191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2"/>
          <p:cNvSpPr/>
          <p:nvPr/>
        </p:nvSpPr>
        <p:spPr>
          <a:xfrm>
            <a:off x="1649373" y="4947056"/>
            <a:ext cx="12719770" cy="905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1D1100-10D8-4E42-BEBD-9EC6EF53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400" y="4429919"/>
            <a:ext cx="1773945" cy="177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6DE110-9CF2-423B-951A-EDE316BC4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73" y="12794"/>
            <a:ext cx="7930955" cy="68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22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66"/>
            <a:ext cx="12192000" cy="69066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2C1036-1EE0-4F3D-A371-43CFED857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48666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66"/>
            <a:ext cx="12192000" cy="69066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5F2979-C911-4842-9A9F-4776086B3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88" t="20466" r="19331" b="21085"/>
          <a:stretch/>
        </p:blipFill>
        <p:spPr>
          <a:xfrm>
            <a:off x="1524000" y="9173"/>
            <a:ext cx="4909467" cy="2595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6EC716-6A36-4D70-96FB-CAF22B8FFCD2}"/>
              </a:ext>
            </a:extLst>
          </p:cNvPr>
          <p:cNvSpPr txBox="1"/>
          <p:nvPr/>
        </p:nvSpPr>
        <p:spPr>
          <a:xfrm>
            <a:off x="7342091" y="429865"/>
            <a:ext cx="35535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КОНСТРУКТОР ЗОЖ – </a:t>
            </a:r>
          </a:p>
          <a:p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power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point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игра </a:t>
            </a:r>
          </a:p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сайте ОО «БРПО»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AE5F7A-B580-45CB-882B-D7C19FD743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47" t="22171" r="16366" b="4341"/>
          <a:stretch/>
        </p:blipFill>
        <p:spPr>
          <a:xfrm>
            <a:off x="3244344" y="2357610"/>
            <a:ext cx="7415808" cy="45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0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6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C816C-61EF-4E7A-B51C-BF53AE6C716F}"/>
              </a:ext>
            </a:extLst>
          </p:cNvPr>
          <p:cNvSpPr txBox="1"/>
          <p:nvPr/>
        </p:nvSpPr>
        <p:spPr>
          <a:xfrm>
            <a:off x="1905886" y="370514"/>
            <a:ext cx="6172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Составить свой индивидуальный</a:t>
            </a:r>
          </a:p>
          <a:p>
            <a:r>
              <a:rPr lang="ru-RU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«Режим дня»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209DA-C5CB-4585-A3FD-2A86FF1B7E0D}"/>
              </a:ext>
            </a:extLst>
          </p:cNvPr>
          <p:cNvSpPr txBox="1"/>
          <p:nvPr/>
        </p:nvSpPr>
        <p:spPr>
          <a:xfrm>
            <a:off x="1905886" y="4731488"/>
            <a:ext cx="46339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/>
              <a:t>Режим дня — это структурированный распорядок, включающий сон, питание, учебу и отдых, который повышает продуктивность и улучшает самочувствие.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DD8280-0F84-4062-9EB9-42266BA4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809" y="817878"/>
            <a:ext cx="5525142" cy="52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96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D7222-3CDD-4759-98A9-0490AC15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261B4A-FF58-4B35-84BA-233B53BA4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548FD-9CEB-4E52-B428-17E5F7C7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475F33-4F77-4F26-B19F-0FEB93D8E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35935"/>
            <a:ext cx="10631105" cy="598613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306236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115</Words>
  <Application>Microsoft Office PowerPoint</Application>
  <PresentationFormat>Широкоэкранный</PresentationFormat>
  <Paragraphs>20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Тема занятия:  «Мы - за здоровый образ жизни»  (7 класс)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User402</dc:creator>
  <cp:lastModifiedBy>О.П. Братухина</cp:lastModifiedBy>
  <cp:revision>61</cp:revision>
  <dcterms:created xsi:type="dcterms:W3CDTF">2025-09-06T06:44:20Z</dcterms:created>
  <dcterms:modified xsi:type="dcterms:W3CDTF">2026-03-04T11:16:52Z</dcterms:modified>
</cp:coreProperties>
</file>