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91" r:id="rId3"/>
    <p:sldId id="293" r:id="rId4"/>
    <p:sldId id="295" r:id="rId5"/>
    <p:sldId id="296" r:id="rId6"/>
    <p:sldId id="287" r:id="rId7"/>
    <p:sldId id="283" r:id="rId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D561"/>
    <a:srgbClr val="9CC444"/>
    <a:srgbClr val="800000"/>
    <a:srgbClr val="502800"/>
    <a:srgbClr val="663300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789" autoAdjust="0"/>
  </p:normalViewPr>
  <p:slideViewPr>
    <p:cSldViewPr snapToGrid="0">
      <p:cViewPr varScale="1">
        <p:scale>
          <a:sx n="86" d="100"/>
          <a:sy n="86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67891D-A059-45E9-8860-7478D04FA671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2FCA1CE-D6E5-4B19-BC6C-343537969FF8}">
      <dgm:prSet phldrT="[Текст]" custT="1"/>
      <dgm:spPr/>
      <dgm:t>
        <a:bodyPr/>
        <a:lstStyle/>
        <a:p>
          <a:pPr algn="l"/>
          <a:r>
            <a:rPr lang="ru-RU" sz="2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Ты – надежный: на тебя можно положиться.</a:t>
          </a:r>
          <a:endParaRPr lang="ru-RU" sz="2600" b="1" dirty="0"/>
        </a:p>
      </dgm:t>
    </dgm:pt>
    <dgm:pt modelId="{B6060290-1EEB-4149-9DE2-80BB51FDDAF5}" type="parTrans" cxnId="{290DC547-7003-49F9-9A64-25A4568D2F34}">
      <dgm:prSet/>
      <dgm:spPr/>
      <dgm:t>
        <a:bodyPr/>
        <a:lstStyle/>
        <a:p>
          <a:endParaRPr lang="ru-RU"/>
        </a:p>
      </dgm:t>
    </dgm:pt>
    <dgm:pt modelId="{8DA8BA65-EA86-4B90-9D25-5F959B1B87E0}" type="sibTrans" cxnId="{290DC547-7003-49F9-9A64-25A4568D2F34}">
      <dgm:prSet/>
      <dgm:spPr/>
      <dgm:t>
        <a:bodyPr/>
        <a:lstStyle/>
        <a:p>
          <a:endParaRPr lang="ru-RU"/>
        </a:p>
      </dgm:t>
    </dgm:pt>
    <dgm:pt modelId="{CC559382-0291-4BD2-9461-B3F852243CB5}">
      <dgm:prSet phldrT="[Текст]" custT="1"/>
      <dgm:spPr/>
      <dgm:t>
        <a:bodyPr/>
        <a:lstStyle/>
        <a:p>
          <a:pPr algn="l"/>
          <a:r>
            <a:rPr lang="ru-RU" sz="2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Тебе доверяют: друзья знают – ты не подведешь.</a:t>
          </a:r>
          <a:endParaRPr lang="ru-RU" sz="2600" b="1" dirty="0"/>
        </a:p>
      </dgm:t>
    </dgm:pt>
    <dgm:pt modelId="{F65FE104-A915-417C-8A02-FEA2905E6AAB}" type="parTrans" cxnId="{375147A0-09DD-40CA-AC8C-9352FC05A98B}">
      <dgm:prSet/>
      <dgm:spPr/>
      <dgm:t>
        <a:bodyPr/>
        <a:lstStyle/>
        <a:p>
          <a:endParaRPr lang="ru-RU"/>
        </a:p>
      </dgm:t>
    </dgm:pt>
    <dgm:pt modelId="{90A35E67-FCC9-4FC4-A8F6-831F010EA5A4}" type="sibTrans" cxnId="{375147A0-09DD-40CA-AC8C-9352FC05A98B}">
      <dgm:prSet/>
      <dgm:spPr/>
      <dgm:t>
        <a:bodyPr/>
        <a:lstStyle/>
        <a:p>
          <a:endParaRPr lang="ru-RU"/>
        </a:p>
      </dgm:t>
    </dgm:pt>
    <dgm:pt modelId="{9D140E82-FF4A-4423-B8C9-9F7DBB229AFA}">
      <dgm:prSet phldrT="[Текст]" custT="1"/>
      <dgm:spPr/>
      <dgm:t>
        <a:bodyPr/>
        <a:lstStyle/>
        <a:p>
          <a:pPr algn="l"/>
          <a:r>
            <a:rPr lang="ru-RU" sz="2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Ты уважаешь других: время и надежды твоих друзей для тебя важны.</a:t>
          </a:r>
          <a:endParaRPr lang="ru-RU" sz="2600" b="1" dirty="0"/>
        </a:p>
      </dgm:t>
    </dgm:pt>
    <dgm:pt modelId="{DE2CE1B0-AA76-49EB-9F36-86072D0E7FA3}" type="parTrans" cxnId="{FC20E67A-1F4F-439E-8759-29E3F4BC5D04}">
      <dgm:prSet/>
      <dgm:spPr/>
      <dgm:t>
        <a:bodyPr/>
        <a:lstStyle/>
        <a:p>
          <a:endParaRPr lang="ru-RU"/>
        </a:p>
      </dgm:t>
    </dgm:pt>
    <dgm:pt modelId="{295ADD83-6FE8-4EBD-A4DF-0BD4A3893E37}" type="sibTrans" cxnId="{FC20E67A-1F4F-439E-8759-29E3F4BC5D04}">
      <dgm:prSet/>
      <dgm:spPr/>
      <dgm:t>
        <a:bodyPr/>
        <a:lstStyle/>
        <a:p>
          <a:endParaRPr lang="ru-RU"/>
        </a:p>
      </dgm:t>
    </dgm:pt>
    <dgm:pt modelId="{5809F134-805D-469F-B877-0579BD457EE2}">
      <dgm:prSet phldrT="[Текст]" custT="1"/>
      <dgm:spPr/>
      <dgm:t>
        <a:bodyPr/>
        <a:lstStyle/>
        <a:p>
          <a:pPr algn="l"/>
          <a:r>
            <a:rPr lang="ru-RU" sz="2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Ты чувствуешь уверенность: знаешь, что справишься.</a:t>
          </a:r>
          <a:endParaRPr lang="ru-RU" sz="2600" b="1" dirty="0"/>
        </a:p>
      </dgm:t>
    </dgm:pt>
    <dgm:pt modelId="{71FFA820-7911-4FE2-B7BE-CCC3E0EC2745}" type="parTrans" cxnId="{95326005-8E23-42A9-9EDF-B305C98F65DC}">
      <dgm:prSet/>
      <dgm:spPr/>
      <dgm:t>
        <a:bodyPr/>
        <a:lstStyle/>
        <a:p>
          <a:endParaRPr lang="ru-RU"/>
        </a:p>
      </dgm:t>
    </dgm:pt>
    <dgm:pt modelId="{90542474-3B92-4967-995C-34C309AEDBC5}" type="sibTrans" cxnId="{95326005-8E23-42A9-9EDF-B305C98F65DC}">
      <dgm:prSet/>
      <dgm:spPr/>
      <dgm:t>
        <a:bodyPr/>
        <a:lstStyle/>
        <a:p>
          <a:endParaRPr lang="ru-RU"/>
        </a:p>
      </dgm:t>
    </dgm:pt>
    <dgm:pt modelId="{8FDC02EF-4A78-4EDF-976F-ECF35488CDCA}">
      <dgm:prSet phldrT="[Текст]" custT="1"/>
      <dgm:spPr/>
      <dgm:t>
        <a:bodyPr/>
        <a:lstStyle/>
        <a:p>
          <a:pPr algn="l"/>
          <a:r>
            <a:rPr lang="ru-RU" sz="2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Всем в отряде легко и спокойно: когда все держат слово, любое дело спорится.</a:t>
          </a:r>
          <a:endParaRPr lang="ru-RU" sz="2600" b="1" dirty="0"/>
        </a:p>
      </dgm:t>
    </dgm:pt>
    <dgm:pt modelId="{EB10310D-E77A-4F04-930A-DB0E0CD56435}" type="parTrans" cxnId="{E4A19F3E-93DB-4228-B15E-D2BFBB2A53D2}">
      <dgm:prSet/>
      <dgm:spPr/>
      <dgm:t>
        <a:bodyPr/>
        <a:lstStyle/>
        <a:p>
          <a:endParaRPr lang="ru-RU"/>
        </a:p>
      </dgm:t>
    </dgm:pt>
    <dgm:pt modelId="{E1E7A737-26C4-45AD-A4C7-5326B4096965}" type="sibTrans" cxnId="{E4A19F3E-93DB-4228-B15E-D2BFBB2A53D2}">
      <dgm:prSet/>
      <dgm:spPr/>
      <dgm:t>
        <a:bodyPr/>
        <a:lstStyle/>
        <a:p>
          <a:endParaRPr lang="ru-RU"/>
        </a:p>
      </dgm:t>
    </dgm:pt>
    <dgm:pt modelId="{F2FCCCBD-1957-4716-B8B7-41FAE690C57B}" type="pres">
      <dgm:prSet presAssocID="{4B67891D-A059-45E9-8860-7478D04FA671}" presName="linear" presStyleCnt="0">
        <dgm:presLayoutVars>
          <dgm:animLvl val="lvl"/>
          <dgm:resizeHandles val="exact"/>
        </dgm:presLayoutVars>
      </dgm:prSet>
      <dgm:spPr/>
    </dgm:pt>
    <dgm:pt modelId="{EFC7E6F6-093C-4E53-AB24-76E34845040D}" type="pres">
      <dgm:prSet presAssocID="{32FCA1CE-D6E5-4B19-BC6C-343537969FF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EEF068B-0BB1-4E1F-ADE8-BE3E2FFFDBBB}" type="pres">
      <dgm:prSet presAssocID="{8DA8BA65-EA86-4B90-9D25-5F959B1B87E0}" presName="spacer" presStyleCnt="0"/>
      <dgm:spPr/>
    </dgm:pt>
    <dgm:pt modelId="{515CBAAB-BBAE-447A-80CE-1827FCD9E0EE}" type="pres">
      <dgm:prSet presAssocID="{CC559382-0291-4BD2-9461-B3F852243CB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329668F-B747-4DF2-AD03-358A1A3420E7}" type="pres">
      <dgm:prSet presAssocID="{90A35E67-FCC9-4FC4-A8F6-831F010EA5A4}" presName="spacer" presStyleCnt="0"/>
      <dgm:spPr/>
    </dgm:pt>
    <dgm:pt modelId="{6A0E6B26-A902-4A07-84B6-C8C8EAD5F148}" type="pres">
      <dgm:prSet presAssocID="{9D140E82-FF4A-4423-B8C9-9F7DBB229AF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39B2C2A-21E1-4001-9592-93D9C368831D}" type="pres">
      <dgm:prSet presAssocID="{295ADD83-6FE8-4EBD-A4DF-0BD4A3893E37}" presName="spacer" presStyleCnt="0"/>
      <dgm:spPr/>
    </dgm:pt>
    <dgm:pt modelId="{CF2EF400-2264-4724-A0BB-56F756C130DC}" type="pres">
      <dgm:prSet presAssocID="{5809F134-805D-469F-B877-0579BD457EE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79133B5-A47D-4530-9632-713CAD5308A3}" type="pres">
      <dgm:prSet presAssocID="{90542474-3B92-4967-995C-34C309AEDBC5}" presName="spacer" presStyleCnt="0"/>
      <dgm:spPr/>
    </dgm:pt>
    <dgm:pt modelId="{BEAF9FFA-C16A-4E2D-936F-52C0292F8E24}" type="pres">
      <dgm:prSet presAssocID="{8FDC02EF-4A78-4EDF-976F-ECF35488CDC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5326005-8E23-42A9-9EDF-B305C98F65DC}" srcId="{4B67891D-A059-45E9-8860-7478D04FA671}" destId="{5809F134-805D-469F-B877-0579BD457EE2}" srcOrd="3" destOrd="0" parTransId="{71FFA820-7911-4FE2-B7BE-CCC3E0EC2745}" sibTransId="{90542474-3B92-4967-995C-34C309AEDBC5}"/>
    <dgm:cxn modelId="{DAAA2F14-9DB6-40F3-849B-1EF7AFC0318D}" type="presOf" srcId="{CC559382-0291-4BD2-9461-B3F852243CB5}" destId="{515CBAAB-BBAE-447A-80CE-1827FCD9E0EE}" srcOrd="0" destOrd="0" presId="urn:microsoft.com/office/officeart/2005/8/layout/vList2"/>
    <dgm:cxn modelId="{E4A19F3E-93DB-4228-B15E-D2BFBB2A53D2}" srcId="{4B67891D-A059-45E9-8860-7478D04FA671}" destId="{8FDC02EF-4A78-4EDF-976F-ECF35488CDCA}" srcOrd="4" destOrd="0" parTransId="{EB10310D-E77A-4F04-930A-DB0E0CD56435}" sibTransId="{E1E7A737-26C4-45AD-A4C7-5326B4096965}"/>
    <dgm:cxn modelId="{290DC547-7003-49F9-9A64-25A4568D2F34}" srcId="{4B67891D-A059-45E9-8860-7478D04FA671}" destId="{32FCA1CE-D6E5-4B19-BC6C-343537969FF8}" srcOrd="0" destOrd="0" parTransId="{B6060290-1EEB-4149-9DE2-80BB51FDDAF5}" sibTransId="{8DA8BA65-EA86-4B90-9D25-5F959B1B87E0}"/>
    <dgm:cxn modelId="{E1015A52-44A5-471A-8982-BCE50AEC53A9}" type="presOf" srcId="{5809F134-805D-469F-B877-0579BD457EE2}" destId="{CF2EF400-2264-4724-A0BB-56F756C130DC}" srcOrd="0" destOrd="0" presId="urn:microsoft.com/office/officeart/2005/8/layout/vList2"/>
    <dgm:cxn modelId="{FC20E67A-1F4F-439E-8759-29E3F4BC5D04}" srcId="{4B67891D-A059-45E9-8860-7478D04FA671}" destId="{9D140E82-FF4A-4423-B8C9-9F7DBB229AFA}" srcOrd="2" destOrd="0" parTransId="{DE2CE1B0-AA76-49EB-9F36-86072D0E7FA3}" sibTransId="{295ADD83-6FE8-4EBD-A4DF-0BD4A3893E37}"/>
    <dgm:cxn modelId="{D7935283-098C-48BA-B247-35324F9F54F0}" type="presOf" srcId="{4B67891D-A059-45E9-8860-7478D04FA671}" destId="{F2FCCCBD-1957-4716-B8B7-41FAE690C57B}" srcOrd="0" destOrd="0" presId="urn:microsoft.com/office/officeart/2005/8/layout/vList2"/>
    <dgm:cxn modelId="{1DF42694-41B7-48DA-8595-8B3DC3B075DA}" type="presOf" srcId="{32FCA1CE-D6E5-4B19-BC6C-343537969FF8}" destId="{EFC7E6F6-093C-4E53-AB24-76E34845040D}" srcOrd="0" destOrd="0" presId="urn:microsoft.com/office/officeart/2005/8/layout/vList2"/>
    <dgm:cxn modelId="{375147A0-09DD-40CA-AC8C-9352FC05A98B}" srcId="{4B67891D-A059-45E9-8860-7478D04FA671}" destId="{CC559382-0291-4BD2-9461-B3F852243CB5}" srcOrd="1" destOrd="0" parTransId="{F65FE104-A915-417C-8A02-FEA2905E6AAB}" sibTransId="{90A35E67-FCC9-4FC4-A8F6-831F010EA5A4}"/>
    <dgm:cxn modelId="{213642C9-9A0D-4A12-B79C-184A52F40558}" type="presOf" srcId="{9D140E82-FF4A-4423-B8C9-9F7DBB229AFA}" destId="{6A0E6B26-A902-4A07-84B6-C8C8EAD5F148}" srcOrd="0" destOrd="0" presId="urn:microsoft.com/office/officeart/2005/8/layout/vList2"/>
    <dgm:cxn modelId="{776375DB-ACE9-48F4-9DF0-EB103DCFE1FE}" type="presOf" srcId="{8FDC02EF-4A78-4EDF-976F-ECF35488CDCA}" destId="{BEAF9FFA-C16A-4E2D-936F-52C0292F8E24}" srcOrd="0" destOrd="0" presId="urn:microsoft.com/office/officeart/2005/8/layout/vList2"/>
    <dgm:cxn modelId="{1188A686-0AB0-4D85-A384-D6296DAC0F3D}" type="presParOf" srcId="{F2FCCCBD-1957-4716-B8B7-41FAE690C57B}" destId="{EFC7E6F6-093C-4E53-AB24-76E34845040D}" srcOrd="0" destOrd="0" presId="urn:microsoft.com/office/officeart/2005/8/layout/vList2"/>
    <dgm:cxn modelId="{5723EEC7-BA72-4138-9C50-50E62931B71A}" type="presParOf" srcId="{F2FCCCBD-1957-4716-B8B7-41FAE690C57B}" destId="{4EEF068B-0BB1-4E1F-ADE8-BE3E2FFFDBBB}" srcOrd="1" destOrd="0" presId="urn:microsoft.com/office/officeart/2005/8/layout/vList2"/>
    <dgm:cxn modelId="{BDBFCD0F-2A65-48A1-B635-7F645EE5626A}" type="presParOf" srcId="{F2FCCCBD-1957-4716-B8B7-41FAE690C57B}" destId="{515CBAAB-BBAE-447A-80CE-1827FCD9E0EE}" srcOrd="2" destOrd="0" presId="urn:microsoft.com/office/officeart/2005/8/layout/vList2"/>
    <dgm:cxn modelId="{0A6806A2-EC4E-4E29-A1E3-F4C0C6D08E87}" type="presParOf" srcId="{F2FCCCBD-1957-4716-B8B7-41FAE690C57B}" destId="{7329668F-B747-4DF2-AD03-358A1A3420E7}" srcOrd="3" destOrd="0" presId="urn:microsoft.com/office/officeart/2005/8/layout/vList2"/>
    <dgm:cxn modelId="{BAD6AE1E-465E-41A0-A185-8AA39075D999}" type="presParOf" srcId="{F2FCCCBD-1957-4716-B8B7-41FAE690C57B}" destId="{6A0E6B26-A902-4A07-84B6-C8C8EAD5F148}" srcOrd="4" destOrd="0" presId="urn:microsoft.com/office/officeart/2005/8/layout/vList2"/>
    <dgm:cxn modelId="{6E66FFAB-356A-498E-92C3-24341E235171}" type="presParOf" srcId="{F2FCCCBD-1957-4716-B8B7-41FAE690C57B}" destId="{839B2C2A-21E1-4001-9592-93D9C368831D}" srcOrd="5" destOrd="0" presId="urn:microsoft.com/office/officeart/2005/8/layout/vList2"/>
    <dgm:cxn modelId="{22A9B723-9AA9-4622-B9D6-0295ED412C3F}" type="presParOf" srcId="{F2FCCCBD-1957-4716-B8B7-41FAE690C57B}" destId="{CF2EF400-2264-4724-A0BB-56F756C130DC}" srcOrd="6" destOrd="0" presId="urn:microsoft.com/office/officeart/2005/8/layout/vList2"/>
    <dgm:cxn modelId="{6C36CD8D-3919-4F59-A8DC-AA9F5B8EC15C}" type="presParOf" srcId="{F2FCCCBD-1957-4716-B8B7-41FAE690C57B}" destId="{179133B5-A47D-4530-9632-713CAD5308A3}" srcOrd="7" destOrd="0" presId="urn:microsoft.com/office/officeart/2005/8/layout/vList2"/>
    <dgm:cxn modelId="{CFCAB9E7-4E67-4BCC-81ED-8F778F464D3E}" type="presParOf" srcId="{F2FCCCBD-1957-4716-B8B7-41FAE690C57B}" destId="{BEAF9FFA-C16A-4E2D-936F-52C0292F8E2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C47AA9-B598-4DE2-A0D8-EE1C33F59F4F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789FAE93-A34B-40AF-B63D-7B6738ACBD2B}">
      <dgm:prSet phldrT="[Текст]" custT="1"/>
      <dgm:spPr/>
      <dgm:t>
        <a:bodyPr/>
        <a:lstStyle/>
        <a:p>
          <a:pPr algn="ctr"/>
          <a:r>
            <a:rPr lang="ru-RU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Достоинство – это:</a:t>
          </a:r>
        </a:p>
      </dgm:t>
    </dgm:pt>
    <dgm:pt modelId="{E5BB9880-B3BD-4ED6-8DFB-20D1D688C412}" type="parTrans" cxnId="{5ED5D394-8CAD-422A-95CB-AB6FA3AA569D}">
      <dgm:prSet/>
      <dgm:spPr/>
      <dgm:t>
        <a:bodyPr/>
        <a:lstStyle/>
        <a:p>
          <a:endParaRPr lang="ru-RU"/>
        </a:p>
      </dgm:t>
    </dgm:pt>
    <dgm:pt modelId="{F0A54616-5803-451E-BC78-16C363FC83D8}" type="sibTrans" cxnId="{5ED5D394-8CAD-422A-95CB-AB6FA3AA569D}">
      <dgm:prSet/>
      <dgm:spPr/>
      <dgm:t>
        <a:bodyPr/>
        <a:lstStyle/>
        <a:p>
          <a:endParaRPr lang="ru-RU"/>
        </a:p>
      </dgm:t>
    </dgm:pt>
    <dgm:pt modelId="{7409B7EF-E697-4C3F-85AD-DFA4A6A890F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Уважать себя и других людей.</a:t>
          </a:r>
        </a:p>
      </dgm:t>
    </dgm:pt>
    <dgm:pt modelId="{4F9F758B-DF06-4434-8B68-C70855C1D944}" type="parTrans" cxnId="{BAA06BF8-3AF6-457A-99A5-C1DB3783A51C}">
      <dgm:prSet/>
      <dgm:spPr/>
      <dgm:t>
        <a:bodyPr/>
        <a:lstStyle/>
        <a:p>
          <a:endParaRPr lang="ru-RU"/>
        </a:p>
      </dgm:t>
    </dgm:pt>
    <dgm:pt modelId="{86983498-3301-4B88-A70B-6F5961EDC71E}" type="sibTrans" cxnId="{BAA06BF8-3AF6-457A-99A5-C1DB3783A51C}">
      <dgm:prSet/>
      <dgm:spPr/>
      <dgm:t>
        <a:bodyPr/>
        <a:lstStyle/>
        <a:p>
          <a:endParaRPr lang="ru-RU"/>
        </a:p>
      </dgm:t>
    </dgm:pt>
    <dgm:pt modelId="{B53DAA44-0127-4D9E-B397-D3C05EF1C05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Не обижать самому и не давать себя в обиду.</a:t>
          </a:r>
        </a:p>
      </dgm:t>
    </dgm:pt>
    <dgm:pt modelId="{FA089BBE-AE98-4D82-A807-49C408946267}" type="parTrans" cxnId="{CD08CF40-F377-483F-87D4-AFA8D74B8DE3}">
      <dgm:prSet/>
      <dgm:spPr/>
      <dgm:t>
        <a:bodyPr/>
        <a:lstStyle/>
        <a:p>
          <a:endParaRPr lang="ru-RU"/>
        </a:p>
      </dgm:t>
    </dgm:pt>
    <dgm:pt modelId="{3DBB42AB-4004-4945-BC18-FE02A397738C}" type="sibTrans" cxnId="{CD08CF40-F377-483F-87D4-AFA8D74B8DE3}">
      <dgm:prSet/>
      <dgm:spPr/>
      <dgm:t>
        <a:bodyPr/>
        <a:lstStyle/>
        <a:p>
          <a:endParaRPr lang="ru-RU"/>
        </a:p>
      </dgm:t>
    </dgm:pt>
    <dgm:pt modelId="{A728DECA-4786-42D7-93BC-36C084AE4E0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Принимать себя такими, какие мы есть, и гордиться своими достижениями.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262EA8-2565-4765-9310-A515700B2702}" type="parTrans" cxnId="{091270CD-61E3-4E29-85A2-8EE76BC4C367}">
      <dgm:prSet/>
      <dgm:spPr/>
      <dgm:t>
        <a:bodyPr/>
        <a:lstStyle/>
        <a:p>
          <a:endParaRPr lang="ru-RU"/>
        </a:p>
      </dgm:t>
    </dgm:pt>
    <dgm:pt modelId="{B468B34B-1879-418C-AA12-4EA6CE2B1CD2}" type="sibTrans" cxnId="{091270CD-61E3-4E29-85A2-8EE76BC4C367}">
      <dgm:prSet/>
      <dgm:spPr/>
      <dgm:t>
        <a:bodyPr/>
        <a:lstStyle/>
        <a:p>
          <a:endParaRPr lang="ru-RU"/>
        </a:p>
      </dgm:t>
    </dgm:pt>
    <dgm:pt modelId="{7264A5DD-E007-412A-B8BE-3EFB9F09252D}" type="pres">
      <dgm:prSet presAssocID="{07C47AA9-B598-4DE2-A0D8-EE1C33F59F4F}" presName="linear" presStyleCnt="0">
        <dgm:presLayoutVars>
          <dgm:animLvl val="lvl"/>
          <dgm:resizeHandles val="exact"/>
        </dgm:presLayoutVars>
      </dgm:prSet>
      <dgm:spPr/>
    </dgm:pt>
    <dgm:pt modelId="{5294AFB9-2AD7-442F-9613-36B1063DD319}" type="pres">
      <dgm:prSet presAssocID="{789FAE93-A34B-40AF-B63D-7B6738ACBD2B}" presName="parentText" presStyleLbl="node1" presStyleIdx="0" presStyleCnt="1" custScaleY="72111" custLinFactNeighborX="-144" custLinFactNeighborY="-10375">
        <dgm:presLayoutVars>
          <dgm:chMax val="0"/>
          <dgm:bulletEnabled val="1"/>
        </dgm:presLayoutVars>
      </dgm:prSet>
      <dgm:spPr/>
    </dgm:pt>
    <dgm:pt modelId="{71DE781A-05F2-4078-980C-03090CD94E9B}" type="pres">
      <dgm:prSet presAssocID="{789FAE93-A34B-40AF-B63D-7B6738ACBD2B}" presName="childText" presStyleLbl="revTx" presStyleIdx="0" presStyleCnt="1" custLinFactNeighborY="-2102">
        <dgm:presLayoutVars>
          <dgm:bulletEnabled val="1"/>
        </dgm:presLayoutVars>
      </dgm:prSet>
      <dgm:spPr/>
    </dgm:pt>
  </dgm:ptLst>
  <dgm:cxnLst>
    <dgm:cxn modelId="{CD08CF40-F377-483F-87D4-AFA8D74B8DE3}" srcId="{789FAE93-A34B-40AF-B63D-7B6738ACBD2B}" destId="{B53DAA44-0127-4D9E-B397-D3C05EF1C050}" srcOrd="1" destOrd="0" parTransId="{FA089BBE-AE98-4D82-A807-49C408946267}" sibTransId="{3DBB42AB-4004-4945-BC18-FE02A397738C}"/>
    <dgm:cxn modelId="{768A6145-3553-48C2-AAEF-61A63BB395C8}" type="presOf" srcId="{B53DAA44-0127-4D9E-B397-D3C05EF1C050}" destId="{71DE781A-05F2-4078-980C-03090CD94E9B}" srcOrd="0" destOrd="1" presId="urn:microsoft.com/office/officeart/2005/8/layout/vList2"/>
    <dgm:cxn modelId="{5ED5D394-8CAD-422A-95CB-AB6FA3AA569D}" srcId="{07C47AA9-B598-4DE2-A0D8-EE1C33F59F4F}" destId="{789FAE93-A34B-40AF-B63D-7B6738ACBD2B}" srcOrd="0" destOrd="0" parTransId="{E5BB9880-B3BD-4ED6-8DFB-20D1D688C412}" sibTransId="{F0A54616-5803-451E-BC78-16C363FC83D8}"/>
    <dgm:cxn modelId="{A8E0B2C2-BE7E-4F9F-9297-FD7480600F58}" type="presOf" srcId="{07C47AA9-B598-4DE2-A0D8-EE1C33F59F4F}" destId="{7264A5DD-E007-412A-B8BE-3EFB9F09252D}" srcOrd="0" destOrd="0" presId="urn:microsoft.com/office/officeart/2005/8/layout/vList2"/>
    <dgm:cxn modelId="{C337C0CA-A1E8-47D0-AC1C-46C09D250B97}" type="presOf" srcId="{A728DECA-4786-42D7-93BC-36C084AE4E00}" destId="{71DE781A-05F2-4078-980C-03090CD94E9B}" srcOrd="0" destOrd="2" presId="urn:microsoft.com/office/officeart/2005/8/layout/vList2"/>
    <dgm:cxn modelId="{091270CD-61E3-4E29-85A2-8EE76BC4C367}" srcId="{789FAE93-A34B-40AF-B63D-7B6738ACBD2B}" destId="{A728DECA-4786-42D7-93BC-36C084AE4E00}" srcOrd="2" destOrd="0" parTransId="{C9262EA8-2565-4765-9310-A515700B2702}" sibTransId="{B468B34B-1879-418C-AA12-4EA6CE2B1CD2}"/>
    <dgm:cxn modelId="{3ADF90DD-515F-4F67-9E06-5FEFC69DA945}" type="presOf" srcId="{7409B7EF-E697-4C3F-85AD-DFA4A6A890FB}" destId="{71DE781A-05F2-4078-980C-03090CD94E9B}" srcOrd="0" destOrd="0" presId="urn:microsoft.com/office/officeart/2005/8/layout/vList2"/>
    <dgm:cxn modelId="{BAA06BF8-3AF6-457A-99A5-C1DB3783A51C}" srcId="{789FAE93-A34B-40AF-B63D-7B6738ACBD2B}" destId="{7409B7EF-E697-4C3F-85AD-DFA4A6A890FB}" srcOrd="0" destOrd="0" parTransId="{4F9F758B-DF06-4434-8B68-C70855C1D944}" sibTransId="{86983498-3301-4B88-A70B-6F5961EDC71E}"/>
    <dgm:cxn modelId="{46503FFD-FEEC-415E-866B-89B91B7C8FD1}" type="presOf" srcId="{789FAE93-A34B-40AF-B63D-7B6738ACBD2B}" destId="{5294AFB9-2AD7-442F-9613-36B1063DD319}" srcOrd="0" destOrd="0" presId="urn:microsoft.com/office/officeart/2005/8/layout/vList2"/>
    <dgm:cxn modelId="{28C98092-2803-4E3A-BDA1-A4D5F9959963}" type="presParOf" srcId="{7264A5DD-E007-412A-B8BE-3EFB9F09252D}" destId="{5294AFB9-2AD7-442F-9613-36B1063DD319}" srcOrd="0" destOrd="0" presId="urn:microsoft.com/office/officeart/2005/8/layout/vList2"/>
    <dgm:cxn modelId="{9BA52EBE-FB3E-4AC5-82C0-B2E4557734F1}" type="presParOf" srcId="{7264A5DD-E007-412A-B8BE-3EFB9F09252D}" destId="{71DE781A-05F2-4078-980C-03090CD94E9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EBB9AA-D88C-4597-B5BF-68AB3B21B398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B59A95D7-ADF1-456D-970F-C0063E84D385}">
      <dgm:prSet phldrT="[Текст]" custT="1"/>
      <dgm:spPr/>
      <dgm:t>
        <a:bodyPr/>
        <a:lstStyle/>
        <a:p>
          <a:pPr algn="ctr"/>
          <a:r>
            <a:rPr lang="ru-RU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Достоинство пионерской организации</a:t>
          </a:r>
        </a:p>
      </dgm:t>
    </dgm:pt>
    <dgm:pt modelId="{706F0201-B1A1-4E9D-A452-3D86AC3CDF0C}" type="parTrans" cxnId="{A10EC5C0-FEC8-4367-8301-25DA07C14375}">
      <dgm:prSet/>
      <dgm:spPr/>
      <dgm:t>
        <a:bodyPr/>
        <a:lstStyle/>
        <a:p>
          <a:endParaRPr lang="ru-RU"/>
        </a:p>
      </dgm:t>
    </dgm:pt>
    <dgm:pt modelId="{41ABCFE7-B4D1-47E1-B049-97E768927F8E}" type="sibTrans" cxnId="{A10EC5C0-FEC8-4367-8301-25DA07C14375}">
      <dgm:prSet/>
      <dgm:spPr/>
      <dgm:t>
        <a:bodyPr/>
        <a:lstStyle/>
        <a:p>
          <a:endParaRPr lang="ru-RU"/>
        </a:p>
      </dgm:t>
    </dgm:pt>
    <dgm:pt modelId="{7C7D0B35-2806-4B8C-9F28-FCB5AFB76A0B}">
      <dgm:prSet phldrT="[Текст]"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Пионеры гордятся своей организацией и её ценностями.</a:t>
          </a:r>
        </a:p>
      </dgm:t>
    </dgm:pt>
    <dgm:pt modelId="{962652D3-EE53-4C2E-B4FB-E951E9620FD2}" type="parTrans" cxnId="{585E901B-62AB-4748-8765-1E8D04C5E1F2}">
      <dgm:prSet/>
      <dgm:spPr/>
      <dgm:t>
        <a:bodyPr/>
        <a:lstStyle/>
        <a:p>
          <a:endParaRPr lang="ru-RU"/>
        </a:p>
      </dgm:t>
    </dgm:pt>
    <dgm:pt modelId="{BBD658AF-0025-4F4F-914F-FB4A2381B9AA}" type="sibTrans" cxnId="{585E901B-62AB-4748-8765-1E8D04C5E1F2}">
      <dgm:prSet/>
      <dgm:spPr/>
      <dgm:t>
        <a:bodyPr/>
        <a:lstStyle/>
        <a:p>
          <a:endParaRPr lang="ru-RU"/>
        </a:p>
      </dgm:t>
    </dgm:pt>
    <dgm:pt modelId="{1F5D9EA0-47D7-4E5C-89BE-4FB1B3B3CA6E}">
      <dgm:prSet phldrT="[Текст]"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Пионеры стараются делать мир лучше.</a:t>
          </a:r>
        </a:p>
      </dgm:t>
    </dgm:pt>
    <dgm:pt modelId="{A76740BC-5A98-4E9B-85F1-959004B73D19}" type="parTrans" cxnId="{EF33EBDE-FF67-4A8F-A298-99571D9CBBB4}">
      <dgm:prSet/>
      <dgm:spPr/>
      <dgm:t>
        <a:bodyPr/>
        <a:lstStyle/>
        <a:p>
          <a:endParaRPr lang="ru-RU"/>
        </a:p>
      </dgm:t>
    </dgm:pt>
    <dgm:pt modelId="{33D119BB-23DE-45E2-8F42-ADF102A31E2E}" type="sibTrans" cxnId="{EF33EBDE-FF67-4A8F-A298-99571D9CBBB4}">
      <dgm:prSet/>
      <dgm:spPr/>
      <dgm:t>
        <a:bodyPr/>
        <a:lstStyle/>
        <a:p>
          <a:endParaRPr lang="ru-RU"/>
        </a:p>
      </dgm:t>
    </dgm:pt>
    <dgm:pt modelId="{91548459-4CF0-4A33-B68B-2F4CC976EDE2}" type="pres">
      <dgm:prSet presAssocID="{C0EBB9AA-D88C-4597-B5BF-68AB3B21B398}" presName="linear" presStyleCnt="0">
        <dgm:presLayoutVars>
          <dgm:animLvl val="lvl"/>
          <dgm:resizeHandles val="exact"/>
        </dgm:presLayoutVars>
      </dgm:prSet>
      <dgm:spPr/>
    </dgm:pt>
    <dgm:pt modelId="{3BE89D67-CCEF-4FBA-AB11-C6FC9E6A8FA3}" type="pres">
      <dgm:prSet presAssocID="{B59A95D7-ADF1-456D-970F-C0063E84D385}" presName="parentText" presStyleLbl="node1" presStyleIdx="0" presStyleCnt="1" custScaleY="77882" custLinFactNeighborY="-9802">
        <dgm:presLayoutVars>
          <dgm:chMax val="0"/>
          <dgm:bulletEnabled val="1"/>
        </dgm:presLayoutVars>
      </dgm:prSet>
      <dgm:spPr/>
    </dgm:pt>
    <dgm:pt modelId="{1469AF58-873C-4BB8-B567-418E3BAC261D}" type="pres">
      <dgm:prSet presAssocID="{B59A95D7-ADF1-456D-970F-C0063E84D385}" presName="childText" presStyleLbl="revTx" presStyleIdx="0" presStyleCnt="1" custLinFactNeighborY="1371">
        <dgm:presLayoutVars>
          <dgm:bulletEnabled val="1"/>
        </dgm:presLayoutVars>
      </dgm:prSet>
      <dgm:spPr/>
    </dgm:pt>
  </dgm:ptLst>
  <dgm:cxnLst>
    <dgm:cxn modelId="{585E901B-62AB-4748-8765-1E8D04C5E1F2}" srcId="{B59A95D7-ADF1-456D-970F-C0063E84D385}" destId="{7C7D0B35-2806-4B8C-9F28-FCB5AFB76A0B}" srcOrd="0" destOrd="0" parTransId="{962652D3-EE53-4C2E-B4FB-E951E9620FD2}" sibTransId="{BBD658AF-0025-4F4F-914F-FB4A2381B9AA}"/>
    <dgm:cxn modelId="{A8D09E61-D155-4091-831E-6989F879BC9B}" type="presOf" srcId="{B59A95D7-ADF1-456D-970F-C0063E84D385}" destId="{3BE89D67-CCEF-4FBA-AB11-C6FC9E6A8FA3}" srcOrd="0" destOrd="0" presId="urn:microsoft.com/office/officeart/2005/8/layout/vList2"/>
    <dgm:cxn modelId="{53A53557-B293-46A3-A060-A75F578D37BB}" type="presOf" srcId="{C0EBB9AA-D88C-4597-B5BF-68AB3B21B398}" destId="{91548459-4CF0-4A33-B68B-2F4CC976EDE2}" srcOrd="0" destOrd="0" presId="urn:microsoft.com/office/officeart/2005/8/layout/vList2"/>
    <dgm:cxn modelId="{A2C39D7D-91F4-43A5-93F8-732FE980DDEB}" type="presOf" srcId="{1F5D9EA0-47D7-4E5C-89BE-4FB1B3B3CA6E}" destId="{1469AF58-873C-4BB8-B567-418E3BAC261D}" srcOrd="0" destOrd="1" presId="urn:microsoft.com/office/officeart/2005/8/layout/vList2"/>
    <dgm:cxn modelId="{CE7D949E-2674-4EDC-A886-9DF8C2EFD6EA}" type="presOf" srcId="{7C7D0B35-2806-4B8C-9F28-FCB5AFB76A0B}" destId="{1469AF58-873C-4BB8-B567-418E3BAC261D}" srcOrd="0" destOrd="0" presId="urn:microsoft.com/office/officeart/2005/8/layout/vList2"/>
    <dgm:cxn modelId="{A10EC5C0-FEC8-4367-8301-25DA07C14375}" srcId="{C0EBB9AA-D88C-4597-B5BF-68AB3B21B398}" destId="{B59A95D7-ADF1-456D-970F-C0063E84D385}" srcOrd="0" destOrd="0" parTransId="{706F0201-B1A1-4E9D-A452-3D86AC3CDF0C}" sibTransId="{41ABCFE7-B4D1-47E1-B049-97E768927F8E}"/>
    <dgm:cxn modelId="{EF33EBDE-FF67-4A8F-A298-99571D9CBBB4}" srcId="{B59A95D7-ADF1-456D-970F-C0063E84D385}" destId="{1F5D9EA0-47D7-4E5C-89BE-4FB1B3B3CA6E}" srcOrd="1" destOrd="0" parTransId="{A76740BC-5A98-4E9B-85F1-959004B73D19}" sibTransId="{33D119BB-23DE-45E2-8F42-ADF102A31E2E}"/>
    <dgm:cxn modelId="{43A031BC-136B-4CD6-BC25-C0D41999908A}" type="presParOf" srcId="{91548459-4CF0-4A33-B68B-2F4CC976EDE2}" destId="{3BE89D67-CCEF-4FBA-AB11-C6FC9E6A8FA3}" srcOrd="0" destOrd="0" presId="urn:microsoft.com/office/officeart/2005/8/layout/vList2"/>
    <dgm:cxn modelId="{F9FEEE6F-428A-4F77-9DD6-370114E25DCC}" type="presParOf" srcId="{91548459-4CF0-4A33-B68B-2F4CC976EDE2}" destId="{1469AF58-873C-4BB8-B567-418E3BAC261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7E6F6-093C-4E53-AB24-76E34845040D}">
      <dsp:nvSpPr>
        <dsp:cNvPr id="0" name=""/>
        <dsp:cNvSpPr/>
      </dsp:nvSpPr>
      <dsp:spPr>
        <a:xfrm>
          <a:off x="0" y="5714"/>
          <a:ext cx="9655504" cy="100693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 – надежный: на тебя можно положиться.</a:t>
          </a:r>
          <a:endParaRPr lang="ru-RU" sz="2600" b="1" kern="1200" dirty="0"/>
        </a:p>
      </dsp:txBody>
      <dsp:txXfrm>
        <a:off x="49154" y="54868"/>
        <a:ext cx="9557196" cy="908623"/>
      </dsp:txXfrm>
    </dsp:sp>
    <dsp:sp modelId="{515CBAAB-BBAE-447A-80CE-1827FCD9E0EE}">
      <dsp:nvSpPr>
        <dsp:cNvPr id="0" name=""/>
        <dsp:cNvSpPr/>
      </dsp:nvSpPr>
      <dsp:spPr>
        <a:xfrm>
          <a:off x="0" y="1070245"/>
          <a:ext cx="9655504" cy="1006931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Тебе доверяют: друзья знают – ты не подведешь.</a:t>
          </a:r>
          <a:endParaRPr lang="ru-RU" sz="2600" b="1" kern="1200" dirty="0"/>
        </a:p>
      </dsp:txBody>
      <dsp:txXfrm>
        <a:off x="49154" y="1119399"/>
        <a:ext cx="9557196" cy="908623"/>
      </dsp:txXfrm>
    </dsp:sp>
    <dsp:sp modelId="{6A0E6B26-A902-4A07-84B6-C8C8EAD5F148}">
      <dsp:nvSpPr>
        <dsp:cNvPr id="0" name=""/>
        <dsp:cNvSpPr/>
      </dsp:nvSpPr>
      <dsp:spPr>
        <a:xfrm>
          <a:off x="0" y="2134776"/>
          <a:ext cx="9655504" cy="1006931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 уважаешь других: время и надежды твоих друзей для тебя важны.</a:t>
          </a:r>
          <a:endParaRPr lang="ru-RU" sz="2600" b="1" kern="1200" dirty="0"/>
        </a:p>
      </dsp:txBody>
      <dsp:txXfrm>
        <a:off x="49154" y="2183930"/>
        <a:ext cx="9557196" cy="908623"/>
      </dsp:txXfrm>
    </dsp:sp>
    <dsp:sp modelId="{CF2EF400-2264-4724-A0BB-56F756C130DC}">
      <dsp:nvSpPr>
        <dsp:cNvPr id="0" name=""/>
        <dsp:cNvSpPr/>
      </dsp:nvSpPr>
      <dsp:spPr>
        <a:xfrm>
          <a:off x="0" y="3199308"/>
          <a:ext cx="9655504" cy="1006931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 чувствуешь уверенность: знаешь, что справишься.</a:t>
          </a:r>
          <a:endParaRPr lang="ru-RU" sz="2600" b="1" kern="1200" dirty="0"/>
        </a:p>
      </dsp:txBody>
      <dsp:txXfrm>
        <a:off x="49154" y="3248462"/>
        <a:ext cx="9557196" cy="908623"/>
      </dsp:txXfrm>
    </dsp:sp>
    <dsp:sp modelId="{BEAF9FFA-C16A-4E2D-936F-52C0292F8E24}">
      <dsp:nvSpPr>
        <dsp:cNvPr id="0" name=""/>
        <dsp:cNvSpPr/>
      </dsp:nvSpPr>
      <dsp:spPr>
        <a:xfrm>
          <a:off x="0" y="4263839"/>
          <a:ext cx="9655504" cy="1006931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Всем в отряде легко и спокойно: когда все держат слово, любое дело спорится.</a:t>
          </a:r>
          <a:endParaRPr lang="ru-RU" sz="2600" b="1" kern="1200" dirty="0"/>
        </a:p>
      </dsp:txBody>
      <dsp:txXfrm>
        <a:off x="49154" y="4312993"/>
        <a:ext cx="9557196" cy="9086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4AFB9-2AD7-442F-9613-36B1063DD319}">
      <dsp:nvSpPr>
        <dsp:cNvPr id="0" name=""/>
        <dsp:cNvSpPr/>
      </dsp:nvSpPr>
      <dsp:spPr>
        <a:xfrm>
          <a:off x="0" y="85501"/>
          <a:ext cx="7929879" cy="877446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Достоинство – это:</a:t>
          </a:r>
        </a:p>
      </dsp:txBody>
      <dsp:txXfrm>
        <a:off x="42833" y="128334"/>
        <a:ext cx="7844213" cy="791780"/>
      </dsp:txXfrm>
    </dsp:sp>
    <dsp:sp modelId="{71DE781A-05F2-4078-980C-03090CD94E9B}">
      <dsp:nvSpPr>
        <dsp:cNvPr id="0" name=""/>
        <dsp:cNvSpPr/>
      </dsp:nvSpPr>
      <dsp:spPr>
        <a:xfrm>
          <a:off x="0" y="1132804"/>
          <a:ext cx="7929879" cy="1883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774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Уважать себя и других людей.</a:t>
          </a: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 обижать самому и не давать себя в обиду.</a:t>
          </a: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Принимать себя такими, какие мы есть, и гордиться своими достижениями.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132804"/>
        <a:ext cx="7929879" cy="18837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89D67-CCEF-4FBA-AB11-C6FC9E6A8FA3}">
      <dsp:nvSpPr>
        <dsp:cNvPr id="0" name=""/>
        <dsp:cNvSpPr/>
      </dsp:nvSpPr>
      <dsp:spPr>
        <a:xfrm>
          <a:off x="0" y="0"/>
          <a:ext cx="7929879" cy="947668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Достоинство пионерской организации</a:t>
          </a:r>
        </a:p>
      </dsp:txBody>
      <dsp:txXfrm>
        <a:off x="46261" y="46261"/>
        <a:ext cx="7837357" cy="855146"/>
      </dsp:txXfrm>
    </dsp:sp>
    <dsp:sp modelId="{1469AF58-873C-4BB8-B567-418E3BAC261D}">
      <dsp:nvSpPr>
        <dsp:cNvPr id="0" name=""/>
        <dsp:cNvSpPr/>
      </dsp:nvSpPr>
      <dsp:spPr>
        <a:xfrm>
          <a:off x="0" y="1037095"/>
          <a:ext cx="7929879" cy="1278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774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Пионеры гордятся своей организацией и её ценностями.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Пионеры стараются делать мир лучше.</a:t>
          </a:r>
        </a:p>
      </dsp:txBody>
      <dsp:txXfrm>
        <a:off x="0" y="1037095"/>
        <a:ext cx="7929879" cy="1278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A947AC-B47A-426F-BBDA-E4FBBC3B84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F566EB-EC37-4665-9653-0A24D8014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EAC128-B810-46AF-87A4-30A30D47F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04.03.2026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CA3825-5384-4F94-AC01-D6D6704C9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65081B-FE7D-4709-8772-CB639CF64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409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25F336-DB23-4682-A014-C5E27EB59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51049D-6521-480F-A5E0-14C4B6145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BBCB77-73F5-4ECB-A34C-8CEC85828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04.03.2026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3AB6F3-FFF0-495D-ACB2-F5E377BEC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82C9FB-E443-42E8-BA4F-C6026686C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14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E0B831-AC44-40B2-9B41-98E369BC44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83A923-3E27-4CC9-872F-68C1A9779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BC2B33-0391-42CB-AD7E-D3C322D35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04.03.2026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D34014-4C6F-4A4B-9032-E72101C30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E47850-2C36-48C9-BC02-6D2A5715B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041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33B53-3B7C-4499-8CB8-57400F52F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E36BA2-AEB2-472E-AAA6-7018EE8FD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9E7AF8-BA06-4A36-B392-C7B5E7415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04.03.2026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D69A1D-DBFD-4420-82C1-5DD3EF8CE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C38D65-145B-48F5-A5AF-425D3D426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7287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50708-A7E7-4700-9DBA-7062F1B19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FE56D0-0365-4F7C-8BBA-674D7ECCD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4439AE-CAC6-4E5C-888A-03F4A3D1D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04.03.2026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3E9068-BA2C-48C7-ACE5-9BCE00996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AE8CCF-CF7A-4AAA-8D7A-043E017DE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290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90EC2B-6A69-4454-AC86-4026E8C4A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D56110-B375-49BC-830C-415563E3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D10A6D-D06C-457A-A382-3DF44330C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4AEB3F-B9C9-454E-B00B-00898973C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04.03.2026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F02234-7E1D-4FAF-8DDF-E6009FA7F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C70143-0226-4447-A80B-1674985D3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481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205EC-85DC-4DD8-B978-EDBED6A34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834C07-98F1-4C6A-BAAB-E6EFC58ED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033996-C2B2-48F8-BA3A-0156398DF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2C4E70B-C368-40B8-A257-7DA4077E4B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39B749D-686E-4E12-8BD1-87F8FAA30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2E22F4B-781E-47FD-871D-CF48782A8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04.03.2026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CF6167-E189-4B86-8CD3-83D93304A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E57E5AA-7AC9-43DE-8AED-4BCA2AEAF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0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E0D25-D345-4CC3-A2A1-DEE360ADB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6BBFDC-C159-46E0-AF78-42E878348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04.03.2026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5093BE9-7EE6-454D-ABD8-7F3549465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EC19551-EE82-4E03-9C9E-AB8981D51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6140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92AA786-57DB-4E45-B94B-46C354FD6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04.03.2026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75D5C5E-9AF1-46D1-BADD-BBA464AE7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30488B-F7DA-4179-B1B1-A867B1770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897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433DE-3A15-47EF-9F35-FD6A07A15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5F5B61-CC4B-4244-A356-0D830F5D9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AD1BCF-4B00-4AAD-A082-8759D2D4E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7A4CD8-DCC1-4B2D-842D-33DA0D0A0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04.03.2026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41E8B6-ED22-4C8D-98B4-24FE22BD7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91C402-678B-4577-9E97-CD3388066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35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F180EA-854D-43E2-8F52-E4B2D5989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EE72D8-CC40-4729-9C5B-885E3512C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50A695-EEA5-4238-B39C-302FCC76E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891009-8905-44AD-A28B-B6AAEDAF6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04.03.2026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CA1F70-C195-464B-B72C-326042557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E3E966-5EC2-402A-B75C-D8957530C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822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6C28D-22D5-45E3-8EDE-1A14DAAEC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B6C1E0-EB8F-4C52-A422-BF7262D30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91025B-355E-4CCB-888D-679776304E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6ED53-BCF5-4BB1-AB55-DBDAF048BC4D}" type="datetimeFigureOut">
              <a:rPr lang="ru-RU" smtClean="0"/>
              <a:t>04.03.2026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4B2F58-1331-4135-994A-F15064080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26B8AD-1EBC-42C3-AA99-4A12A3ADC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78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diagramColors" Target="../diagrams/colors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Layout" Target="../diagrams/layout3.xml"/><Relationship Id="rId5" Type="http://schemas.openxmlformats.org/officeDocument/2006/relationships/diagramQuickStyle" Target="../diagrams/quickStyle2.xml"/><Relationship Id="rId10" Type="http://schemas.openxmlformats.org/officeDocument/2006/relationships/diagramData" Target="../diagrams/data3.xml"/><Relationship Id="rId4" Type="http://schemas.openxmlformats.org/officeDocument/2006/relationships/diagramLayout" Target="../diagrams/layout2.xml"/><Relationship Id="rId9" Type="http://schemas.microsoft.com/office/2007/relationships/hdphoto" Target="../media/hdphoto5.wdp"/><Relationship Id="rId14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4B71D8D-B976-48E8-99A4-0396A0B035B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218583" y="251636"/>
            <a:ext cx="91440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образования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«Академия образования»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тематических занятий «Я. Моя семья. Моя Родина»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49778B-EBEE-45F2-82C1-AFA97C08F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2279354"/>
            <a:ext cx="4762500" cy="4691857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5306670-7F3E-4B99-8D01-4A28F1E5254D}"/>
              </a:ext>
            </a:extLst>
          </p:cNvPr>
          <p:cNvSpPr txBox="1">
            <a:spLocks/>
          </p:cNvSpPr>
          <p:nvPr/>
        </p:nvSpPr>
        <p:spPr>
          <a:xfrm>
            <a:off x="1308681" y="2506759"/>
            <a:ext cx="6907639" cy="18444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be-BY" sz="4200" b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занятия: </a:t>
            </a:r>
            <a:br>
              <a:rPr lang="be-BY" sz="4200" b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4200" b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Закон слова. Закон чести»</a:t>
            </a:r>
          </a:p>
          <a:p>
            <a:pPr>
              <a:lnSpc>
                <a:spcPct val="80000"/>
              </a:lnSpc>
            </a:pPr>
            <a:r>
              <a:rPr lang="ru-RU" sz="4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 класс)</a:t>
            </a:r>
            <a:endParaRPr lang="ru-RU" sz="4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957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089" y="75126"/>
            <a:ext cx="8828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291256" y="111657"/>
            <a:ext cx="93857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Пионерские законы – важнейшие нормы жизни члена белорусской пионерской организации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333" b="57222" l="46375" r="58875"/>
                    </a14:imgEffect>
                  </a14:imgLayer>
                </a14:imgProps>
              </a:ext>
            </a:extLst>
          </a:blip>
          <a:srcRect l="46596" t="27863" r="40696" b="43897"/>
          <a:stretch/>
        </p:blipFill>
        <p:spPr>
          <a:xfrm>
            <a:off x="1476662" y="1508647"/>
            <a:ext cx="1036241" cy="12953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21553" y="2415470"/>
            <a:ext cx="9755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05949" y="1445146"/>
            <a:ext cx="87866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слова: 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пионера не расходится с делом. Пионер должен уметь держать слово, подтверждать его значимыми делами.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96045" y="4568287"/>
            <a:ext cx="4803228" cy="18158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Суть закона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Сказал – сделал!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Обещал – выполнил!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можешь – не обещай!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3" t="3868" r="9066" b="6232"/>
          <a:stretch/>
        </p:blipFill>
        <p:spPr>
          <a:xfrm>
            <a:off x="6926317" y="2677080"/>
            <a:ext cx="5166911" cy="384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97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2510" y="84083"/>
            <a:ext cx="7556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Почему держать слово – важно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945095290"/>
              </p:ext>
            </p:extLst>
          </p:nvPr>
        </p:nvGraphicFramePr>
        <p:xfrm>
          <a:off x="2042889" y="994051"/>
          <a:ext cx="9655504" cy="5276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4768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5306670-7F3E-4B99-8D01-4A28F1E5254D}"/>
              </a:ext>
            </a:extLst>
          </p:cNvPr>
          <p:cNvSpPr txBox="1">
            <a:spLocks/>
          </p:cNvSpPr>
          <p:nvPr/>
        </p:nvSpPr>
        <p:spPr>
          <a:xfrm>
            <a:off x="1532707" y="3273370"/>
            <a:ext cx="5974081" cy="24926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100" b="0" i="1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6E1885-95A2-435F-BCB0-B9FC7BAA4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533" y="111028"/>
            <a:ext cx="9326217" cy="1049562"/>
          </a:xfrm>
        </p:spPr>
        <p:txBody>
          <a:bodyPr>
            <a:noAutofit/>
          </a:bodyPr>
          <a:lstStyle/>
          <a:p>
            <a:pPr algn="ctr"/>
            <a:br>
              <a:rPr lang="ru-RU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0248" y="63732"/>
            <a:ext cx="7588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Как научиться держать слово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19409" y="525994"/>
            <a:ext cx="938941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уверен? Скажи: «Подумаю». </a:t>
            </a:r>
          </a:p>
          <a:p>
            <a:pPr lvl="0">
              <a:lnSpc>
                <a:spcPct val="20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 важное обещание. </a:t>
            </a:r>
          </a:p>
          <a:p>
            <a:pPr lvl="0">
              <a:lnSpc>
                <a:spcPct val="20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успеваешь? Предупреди вовремя.</a:t>
            </a:r>
          </a:p>
          <a:p>
            <a:pPr lvl="0">
              <a:lnSpc>
                <a:spcPct val="20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Начинай с маленьких обещаний.</a:t>
            </a:r>
          </a:p>
          <a:p>
            <a:pPr lvl="0">
              <a:lnSpc>
                <a:spcPct val="20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обещание – почувствуй гордость.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13188" y="4886112"/>
            <a:ext cx="10478812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Ошибся? Исправь!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 иногда не успевают или забывают. Главное – как ты поступишь: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Признай ошибку и извинись.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Попробуй исправить ситуацию. 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554" y="785116"/>
            <a:ext cx="671835" cy="6718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851" y="4162097"/>
            <a:ext cx="714101" cy="71410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02" b="94727" l="4883" r="952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278" y="2486155"/>
            <a:ext cx="706111" cy="7061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1" b="89941" l="9961" r="926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49" t="10592" r="6585" b="7504"/>
          <a:stretch/>
        </p:blipFill>
        <p:spPr>
          <a:xfrm>
            <a:off x="2186103" y="3291609"/>
            <a:ext cx="651642" cy="688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8555" b="82129" l="22168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69" t="19263" r="25710" b="18259"/>
          <a:stretch/>
        </p:blipFill>
        <p:spPr>
          <a:xfrm>
            <a:off x="2210278" y="1605704"/>
            <a:ext cx="608058" cy="73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86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5306670-7F3E-4B99-8D01-4A28F1E5254D}"/>
              </a:ext>
            </a:extLst>
          </p:cNvPr>
          <p:cNvSpPr txBox="1">
            <a:spLocks/>
          </p:cNvSpPr>
          <p:nvPr/>
        </p:nvSpPr>
        <p:spPr>
          <a:xfrm>
            <a:off x="1532707" y="3273370"/>
            <a:ext cx="5974081" cy="24926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100" b="0" i="1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6E1885-95A2-435F-BCB0-B9FC7BAA4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533" y="111028"/>
            <a:ext cx="9326217" cy="1049562"/>
          </a:xfrm>
        </p:spPr>
        <p:txBody>
          <a:bodyPr>
            <a:noAutofit/>
          </a:bodyPr>
          <a:lstStyle/>
          <a:p>
            <a:pPr algn="ctr"/>
            <a:br>
              <a:rPr lang="ru-RU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333" b="57222" l="46375" r="58875"/>
                    </a14:imgEffect>
                  </a14:imgLayer>
                </a14:imgProps>
              </a:ext>
            </a:extLst>
          </a:blip>
          <a:srcRect l="46596" t="27863" r="40696" b="43897"/>
          <a:stretch/>
        </p:blipFill>
        <p:spPr>
          <a:xfrm>
            <a:off x="1894951" y="200095"/>
            <a:ext cx="990691" cy="123836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33090" y="184386"/>
            <a:ext cx="88812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чести: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пионер бережет свое доброе имя, достоинство организации.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311990" y="1523754"/>
            <a:ext cx="7674355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600"/>
              </a:spcAf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наш внутренний компас.</a:t>
            </a:r>
          </a:p>
          <a:p>
            <a:pPr lvl="1">
              <a:spcAft>
                <a:spcPts val="600"/>
              </a:spcAf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значит поступать правильно и честно, даже когда никто не видит. </a:t>
            </a:r>
          </a:p>
          <a:p>
            <a:pPr lvl="1">
              <a:spcAft>
                <a:spcPts val="600"/>
              </a:spcAf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значит стоять за правду,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если это трудно.</a:t>
            </a:r>
          </a:p>
          <a:p>
            <a:pPr lvl="1">
              <a:spcAft>
                <a:spcPts val="600"/>
              </a:spcAf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значит не обманывать, не предавать, защищать слабых.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6392" y="5391808"/>
            <a:ext cx="9671358" cy="132343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Честь – это то, что мы создаем своими поступками каждый день.</a:t>
            </a:r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083">
            <a:off x="8187558" y="1384097"/>
            <a:ext cx="3280191" cy="360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13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5306670-7F3E-4B99-8D01-4A28F1E5254D}"/>
              </a:ext>
            </a:extLst>
          </p:cNvPr>
          <p:cNvSpPr txBox="1">
            <a:spLocks/>
          </p:cNvSpPr>
          <p:nvPr/>
        </p:nvSpPr>
        <p:spPr>
          <a:xfrm>
            <a:off x="1987809" y="3208616"/>
            <a:ext cx="5974081" cy="24926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ru-RU" sz="4100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93002136"/>
              </p:ext>
            </p:extLst>
          </p:nvPr>
        </p:nvGraphicFramePr>
        <p:xfrm>
          <a:off x="2908086" y="1030967"/>
          <a:ext cx="7929879" cy="3323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850" l="2500" r="99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401" y="303741"/>
            <a:ext cx="1546954" cy="1546954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019956452"/>
              </p:ext>
            </p:extLst>
          </p:nvPr>
        </p:nvGraphicFramePr>
        <p:xfrm>
          <a:off x="2908086" y="4240897"/>
          <a:ext cx="7929879" cy="2371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908086" y="0"/>
            <a:ext cx="8953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Честь и достоинство – сила пионера и пионерской организации </a:t>
            </a:r>
          </a:p>
        </p:txBody>
      </p:sp>
    </p:spTree>
    <p:extLst>
      <p:ext uri="{BB962C8B-B14F-4D97-AF65-F5344CB8AC3E}">
        <p14:creationId xmlns:p14="http://schemas.microsoft.com/office/powerpoint/2010/main" val="3455115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5644AE-103F-A636-3805-047FC2871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C8160E-C181-4E0A-A91D-38F629B14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741" y="102474"/>
            <a:ext cx="9196552" cy="841342"/>
          </a:xfrm>
        </p:spPr>
        <p:txBody>
          <a:bodyPr>
            <a:noAutofit/>
          </a:bodyPr>
          <a:lstStyle/>
          <a:p>
            <a:pPr algn="ctr" fontAlgn="base"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сберечь честь и достоинство</a:t>
            </a:r>
            <a:endParaRPr lang="ru-BY" sz="3600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3031" y="1261579"/>
            <a:ext cx="912196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 честным. Не ври, не списывай, признавай ошибки.</a:t>
            </a:r>
          </a:p>
          <a:p>
            <a:pPr>
              <a:spcAft>
                <a:spcPts val="180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 ответственным. Выполняй поручения и обещания.</a:t>
            </a:r>
          </a:p>
          <a:p>
            <a:pPr>
              <a:spcAft>
                <a:spcPts val="180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 добрым и справедливым. Помогай слабым, не обижай других, защищай правду.</a:t>
            </a:r>
          </a:p>
          <a:p>
            <a:pPr>
              <a:spcAft>
                <a:spcPts val="180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 примером. Веди себя достойно везде.</a:t>
            </a:r>
          </a:p>
          <a:p>
            <a:pPr>
              <a:spcAft>
                <a:spcPts val="180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Думай о других. Прежде чем что-то сделать, подумай: «Как это отразится на моем отряде, всей организации?»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7" t="2715" r="7239" b="12217"/>
          <a:stretch/>
        </p:blipFill>
        <p:spPr>
          <a:xfrm>
            <a:off x="1775849" y="1261579"/>
            <a:ext cx="629322" cy="6226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1" t="11888" r="19049" b="13735"/>
          <a:stretch/>
        </p:blipFill>
        <p:spPr>
          <a:xfrm>
            <a:off x="1846454" y="2062560"/>
            <a:ext cx="459453" cy="5718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08" b="92668" l="9936" r="899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66" t="4016" r="12447" b="6988"/>
          <a:stretch/>
        </p:blipFill>
        <p:spPr>
          <a:xfrm>
            <a:off x="1726683" y="2812690"/>
            <a:ext cx="698993" cy="6466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301" b="93457" l="7227" r="923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05" t="14458" r="14231" b="17912"/>
          <a:stretch/>
        </p:blipFill>
        <p:spPr>
          <a:xfrm>
            <a:off x="1768976" y="3637634"/>
            <a:ext cx="614406" cy="58389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9" t="20031" r="13145" b="19716"/>
          <a:stretch/>
        </p:blipFill>
        <p:spPr>
          <a:xfrm>
            <a:off x="1639340" y="4387764"/>
            <a:ext cx="902340" cy="8582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27104" y="5706737"/>
            <a:ext cx="972789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Пионер гордится своим званием и бережет его. </a:t>
            </a:r>
          </a:p>
        </p:txBody>
      </p:sp>
    </p:spTree>
    <p:extLst>
      <p:ext uri="{BB962C8B-B14F-4D97-AF65-F5344CB8AC3E}">
        <p14:creationId xmlns:p14="http://schemas.microsoft.com/office/powerpoint/2010/main" val="380683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5091</TotalTime>
  <Words>420</Words>
  <Application>Microsoft Office PowerPoint</Application>
  <PresentationFormat>Широкоэкранный</PresentationFormat>
  <Paragraphs>53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Государственное учреждение образования  «Академия образования»  Программа тематических занятий «Я. Моя семья. Моя Родина» </vt:lpstr>
      <vt:lpstr>Презентация PowerPoint</vt:lpstr>
      <vt:lpstr>Презентация PowerPoint</vt:lpstr>
      <vt:lpstr> </vt:lpstr>
      <vt:lpstr> </vt:lpstr>
      <vt:lpstr>Презентация PowerPoint</vt:lpstr>
      <vt:lpstr>Как сберечь честь и достоинство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учреждение образования  «Академия образования»  Программа тематических занятий «Я. Моя семья. Моя Родина»</dc:title>
  <dc:creator>User</dc:creator>
  <cp:lastModifiedBy>О.П. Братухина</cp:lastModifiedBy>
  <cp:revision>378</cp:revision>
  <dcterms:created xsi:type="dcterms:W3CDTF">2025-02-21T08:43:24Z</dcterms:created>
  <dcterms:modified xsi:type="dcterms:W3CDTF">2026-03-04T11:20:41Z</dcterms:modified>
</cp:coreProperties>
</file>