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91" r:id="rId3"/>
    <p:sldId id="292" r:id="rId4"/>
    <p:sldId id="271" r:id="rId5"/>
    <p:sldId id="287" r:id="rId6"/>
    <p:sldId id="283" r:id="rId7"/>
    <p:sldId id="280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561"/>
    <a:srgbClr val="9CC444"/>
    <a:srgbClr val="800000"/>
    <a:srgbClr val="502800"/>
    <a:srgbClr val="6633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89" autoAdjust="0"/>
  </p:normalViewPr>
  <p:slideViewPr>
    <p:cSldViewPr snapToGrid="0">
      <p:cViewPr varScale="1">
        <p:scale>
          <a:sx n="91" d="100"/>
          <a:sy n="91" d="100"/>
        </p:scale>
        <p:origin x="1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6FF0E-CC12-49D6-851B-65F2E879B997}" type="doc">
      <dgm:prSet loTypeId="urn:microsoft.com/office/officeart/2005/8/layout/hList7" loCatId="list" qsTypeId="urn:microsoft.com/office/officeart/2005/8/quickstyle/simple3" qsCatId="simple" csTypeId="urn:microsoft.com/office/officeart/2005/8/colors/colorful4" csCatId="colorful" phldr="1"/>
      <dgm:spPr/>
    </dgm:pt>
    <dgm:pt modelId="{C217518A-99C9-449D-8A72-934F6F5957C6}">
      <dgm:prSet phldrT="[Текст]"/>
      <dgm:spPr>
        <a:xfrm>
          <a:off x="1649" y="0"/>
          <a:ext cx="2566972" cy="465637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Пионерский </a:t>
          </a:r>
        </a:p>
        <a:p>
          <a:r>
            <a:rPr lang="ru-RU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сбор</a:t>
          </a:r>
          <a:endParaRPr lang="ru-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E2FE0D0-1491-4562-BB8D-4AA9F8BAC4DA}" type="parTrans" cxnId="{295627E6-27E4-4018-BD5D-6C4EB5A3606C}">
      <dgm:prSet/>
      <dgm:spPr/>
      <dgm:t>
        <a:bodyPr/>
        <a:lstStyle/>
        <a:p>
          <a:endParaRPr lang="ru-RU"/>
        </a:p>
      </dgm:t>
    </dgm:pt>
    <dgm:pt modelId="{F28B6068-18C8-443A-8367-854CD5D00CF2}" type="sibTrans" cxnId="{295627E6-27E4-4018-BD5D-6C4EB5A3606C}">
      <dgm:prSet/>
      <dgm:spPr/>
      <dgm:t>
        <a:bodyPr/>
        <a:lstStyle/>
        <a:p>
          <a:endParaRPr lang="ru-RU"/>
        </a:p>
      </dgm:t>
    </dgm:pt>
    <dgm:pt modelId="{CE69A0DF-E048-49B6-8599-B20469248B68}">
      <dgm:prSet phldrT="[Текст]"/>
      <dgm:spPr>
        <a:xfrm>
          <a:off x="2635466" y="0"/>
          <a:ext cx="2566972" cy="465637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Пионерская</a:t>
          </a:r>
        </a:p>
        <a:p>
          <a:r>
            <a:rPr lang="ru-RU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линейка</a:t>
          </a:r>
          <a:endParaRPr lang="ru-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CD3CA7E-480E-4885-8BE6-774D467E170D}" type="parTrans" cxnId="{321C8D6C-80F0-4E03-83E5-F82B92C22578}">
      <dgm:prSet/>
      <dgm:spPr/>
      <dgm:t>
        <a:bodyPr/>
        <a:lstStyle/>
        <a:p>
          <a:endParaRPr lang="ru-RU"/>
        </a:p>
      </dgm:t>
    </dgm:pt>
    <dgm:pt modelId="{289B2616-C89E-41C9-B1DD-00F6EE1721D9}" type="sibTrans" cxnId="{321C8D6C-80F0-4E03-83E5-F82B92C22578}">
      <dgm:prSet/>
      <dgm:spPr/>
      <dgm:t>
        <a:bodyPr/>
        <a:lstStyle/>
        <a:p>
          <a:endParaRPr lang="ru-RU"/>
        </a:p>
      </dgm:t>
    </dgm:pt>
    <dgm:pt modelId="{617572B5-C938-48D1-9F59-8B04339ECB09}">
      <dgm:prSet phldrT="[Текст]"/>
      <dgm:spPr>
        <a:xfrm>
          <a:off x="5289612" y="0"/>
          <a:ext cx="2566972" cy="465637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Пионерский</a:t>
          </a:r>
        </a:p>
        <a:p>
          <a:r>
            <a:rPr lang="ru-RU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костер</a:t>
          </a:r>
          <a:endParaRPr lang="ru-RU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2B6EC74-3775-4DBC-BDF5-6DA77819666A}" type="parTrans" cxnId="{BAA0E800-8DAF-4DFB-84FD-AE374856FE9E}">
      <dgm:prSet/>
      <dgm:spPr/>
      <dgm:t>
        <a:bodyPr/>
        <a:lstStyle/>
        <a:p>
          <a:endParaRPr lang="ru-RU"/>
        </a:p>
      </dgm:t>
    </dgm:pt>
    <dgm:pt modelId="{61BFCBBB-094B-404A-8A23-1FABA571FCD1}" type="sibTrans" cxnId="{BAA0E800-8DAF-4DFB-84FD-AE374856FE9E}">
      <dgm:prSet/>
      <dgm:spPr/>
      <dgm:t>
        <a:bodyPr/>
        <a:lstStyle/>
        <a:p>
          <a:endParaRPr lang="ru-RU"/>
        </a:p>
      </dgm:t>
    </dgm:pt>
    <dgm:pt modelId="{E5371D31-B468-43A0-A68D-FC1FF9B7701D}" type="pres">
      <dgm:prSet presAssocID="{93D6FF0E-CC12-49D6-851B-65F2E879B997}" presName="Name0" presStyleCnt="0">
        <dgm:presLayoutVars>
          <dgm:dir/>
          <dgm:resizeHandles val="exact"/>
        </dgm:presLayoutVars>
      </dgm:prSet>
      <dgm:spPr/>
    </dgm:pt>
    <dgm:pt modelId="{3387383C-13FC-4AA0-B942-85522754B344}" type="pres">
      <dgm:prSet presAssocID="{93D6FF0E-CC12-49D6-851B-65F2E879B997}" presName="fgShape" presStyleLbl="fgShp" presStyleIdx="0" presStyleCnt="1"/>
      <dgm:spPr>
        <a:xfrm>
          <a:off x="314329" y="3725099"/>
          <a:ext cx="7229576" cy="698456"/>
        </a:xfrm>
        <a:prstGeom prst="leftRightArrow">
          <a:avLst/>
        </a:prstGeom>
      </dgm:spPr>
    </dgm:pt>
    <dgm:pt modelId="{B02DB8FC-CDF5-43E7-ABB9-E9289AF81199}" type="pres">
      <dgm:prSet presAssocID="{93D6FF0E-CC12-49D6-851B-65F2E879B997}" presName="linComp" presStyleCnt="0"/>
      <dgm:spPr/>
    </dgm:pt>
    <dgm:pt modelId="{2C78A28E-2F01-480C-A228-F87D617D16C7}" type="pres">
      <dgm:prSet presAssocID="{C217518A-99C9-449D-8A72-934F6F5957C6}" presName="compNode" presStyleCnt="0"/>
      <dgm:spPr/>
    </dgm:pt>
    <dgm:pt modelId="{FA3E10F7-F09A-46C1-B994-F15713D81199}" type="pres">
      <dgm:prSet presAssocID="{C217518A-99C9-449D-8A72-934F6F5957C6}" presName="bkgdShape" presStyleLbl="node1" presStyleIdx="0" presStyleCnt="3"/>
      <dgm:spPr/>
      <dgm:t>
        <a:bodyPr/>
        <a:lstStyle/>
        <a:p>
          <a:endParaRPr lang="ru-RU"/>
        </a:p>
      </dgm:t>
    </dgm:pt>
    <dgm:pt modelId="{45D11E55-A9C9-47C8-A32B-F97D096A42E1}" type="pres">
      <dgm:prSet presAssocID="{C217518A-99C9-449D-8A72-934F6F5957C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2C067-F427-4875-8F7B-9D2F328047D3}" type="pres">
      <dgm:prSet presAssocID="{C217518A-99C9-449D-8A72-934F6F5957C6}" presName="invisiNode" presStyleLbl="node1" presStyleIdx="0" presStyleCnt="3"/>
      <dgm:spPr/>
    </dgm:pt>
    <dgm:pt modelId="{92B89E06-53DF-410C-8B1A-A621B5E110EF}" type="pres">
      <dgm:prSet presAssocID="{C217518A-99C9-449D-8A72-934F6F5957C6}" presName="imagNode" presStyleLbl="fgImgPlace1" presStyleIdx="0" presStyleCnt="3"/>
      <dgm:spPr>
        <a:xfrm>
          <a:off x="509849" y="279382"/>
          <a:ext cx="1550572" cy="15505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9F5D4F0-B350-4008-981A-7389E4232F62}" type="pres">
      <dgm:prSet presAssocID="{F28B6068-18C8-443A-8367-854CD5D00C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AB3AC10-D696-4CAB-A1EF-1AFAE1725A03}" type="pres">
      <dgm:prSet presAssocID="{CE69A0DF-E048-49B6-8599-B20469248B68}" presName="compNode" presStyleCnt="0"/>
      <dgm:spPr/>
    </dgm:pt>
    <dgm:pt modelId="{BC9F31E2-BAFA-44FB-879B-33B2FBD40919}" type="pres">
      <dgm:prSet presAssocID="{CE69A0DF-E048-49B6-8599-B20469248B68}" presName="bkgdShape" presStyleLbl="node1" presStyleIdx="1" presStyleCnt="3" custLinFactNeighborX="-396"/>
      <dgm:spPr/>
      <dgm:t>
        <a:bodyPr/>
        <a:lstStyle/>
        <a:p>
          <a:endParaRPr lang="ru-RU"/>
        </a:p>
      </dgm:t>
    </dgm:pt>
    <dgm:pt modelId="{52C077F6-891A-4B1A-A02D-9A214B42F116}" type="pres">
      <dgm:prSet presAssocID="{CE69A0DF-E048-49B6-8599-B20469248B6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A1291-49EA-41DB-B53F-96FD4E210323}" type="pres">
      <dgm:prSet presAssocID="{CE69A0DF-E048-49B6-8599-B20469248B68}" presName="invisiNode" presStyleLbl="node1" presStyleIdx="1" presStyleCnt="3"/>
      <dgm:spPr/>
    </dgm:pt>
    <dgm:pt modelId="{27ED1866-5748-4A62-861F-F2650E423B3D}" type="pres">
      <dgm:prSet presAssocID="{CE69A0DF-E048-49B6-8599-B20469248B68}" presName="imagNode" presStyleLbl="fgImgPlace1" presStyleIdx="1" presStyleCnt="3"/>
      <dgm:spPr>
        <a:xfrm>
          <a:off x="3153831" y="279382"/>
          <a:ext cx="1550572" cy="15505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5797A98-D312-49D0-8562-12ABE23D7095}" type="pres">
      <dgm:prSet presAssocID="{289B2616-C89E-41C9-B1DD-00F6EE1721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1C41EFB-FFD5-42CE-A5B6-F7F8894D9933}" type="pres">
      <dgm:prSet presAssocID="{617572B5-C938-48D1-9F59-8B04339ECB09}" presName="compNode" presStyleCnt="0"/>
      <dgm:spPr/>
    </dgm:pt>
    <dgm:pt modelId="{622D5A04-C178-463A-AF58-1B799E5F4CAB}" type="pres">
      <dgm:prSet presAssocID="{617572B5-C938-48D1-9F59-8B04339ECB09}" presName="bkgdShape" presStyleLbl="node1" presStyleIdx="2" presStyleCnt="3"/>
      <dgm:spPr/>
      <dgm:t>
        <a:bodyPr/>
        <a:lstStyle/>
        <a:p>
          <a:endParaRPr lang="ru-RU"/>
        </a:p>
      </dgm:t>
    </dgm:pt>
    <dgm:pt modelId="{DFCA78D1-8B22-4381-8597-3C593EEB3665}" type="pres">
      <dgm:prSet presAssocID="{617572B5-C938-48D1-9F59-8B04339ECB0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AB8CE-D7C0-4A6C-BE2E-A3D326B11829}" type="pres">
      <dgm:prSet presAssocID="{617572B5-C938-48D1-9F59-8B04339ECB09}" presName="invisiNode" presStyleLbl="node1" presStyleIdx="2" presStyleCnt="3"/>
      <dgm:spPr/>
    </dgm:pt>
    <dgm:pt modelId="{1DEAEA9C-9C65-4593-A855-66889187572F}" type="pres">
      <dgm:prSet presAssocID="{617572B5-C938-48D1-9F59-8B04339ECB09}" presName="imagNode" presStyleLbl="fgImgPlace1" presStyleIdx="2" presStyleCnt="3"/>
      <dgm:spPr>
        <a:xfrm>
          <a:off x="5797812" y="279382"/>
          <a:ext cx="1550572" cy="15505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AA508D6-E642-4514-A262-A14F256D8D90}" type="presOf" srcId="{617572B5-C938-48D1-9F59-8B04339ECB09}" destId="{622D5A04-C178-463A-AF58-1B799E5F4CAB}" srcOrd="0" destOrd="0" presId="urn:microsoft.com/office/officeart/2005/8/layout/hList7"/>
    <dgm:cxn modelId="{321C8D6C-80F0-4E03-83E5-F82B92C22578}" srcId="{93D6FF0E-CC12-49D6-851B-65F2E879B997}" destId="{CE69A0DF-E048-49B6-8599-B20469248B68}" srcOrd="1" destOrd="0" parTransId="{4CD3CA7E-480E-4885-8BE6-774D467E170D}" sibTransId="{289B2616-C89E-41C9-B1DD-00F6EE1721D9}"/>
    <dgm:cxn modelId="{3FEC9AE4-590D-46B2-B229-9304BBE76033}" type="presOf" srcId="{C217518A-99C9-449D-8A72-934F6F5957C6}" destId="{FA3E10F7-F09A-46C1-B994-F15713D81199}" srcOrd="0" destOrd="0" presId="urn:microsoft.com/office/officeart/2005/8/layout/hList7"/>
    <dgm:cxn modelId="{C1E65A88-2073-4396-ABCC-030EBC78AC90}" type="presOf" srcId="{C217518A-99C9-449D-8A72-934F6F5957C6}" destId="{45D11E55-A9C9-47C8-A32B-F97D096A42E1}" srcOrd="1" destOrd="0" presId="urn:microsoft.com/office/officeart/2005/8/layout/hList7"/>
    <dgm:cxn modelId="{BAA0E800-8DAF-4DFB-84FD-AE374856FE9E}" srcId="{93D6FF0E-CC12-49D6-851B-65F2E879B997}" destId="{617572B5-C938-48D1-9F59-8B04339ECB09}" srcOrd="2" destOrd="0" parTransId="{D2B6EC74-3775-4DBC-BDF5-6DA77819666A}" sibTransId="{61BFCBBB-094B-404A-8A23-1FABA571FCD1}"/>
    <dgm:cxn modelId="{BD78A359-A5C9-4AA3-881D-D98D72B58BC3}" type="presOf" srcId="{CE69A0DF-E048-49B6-8599-B20469248B68}" destId="{BC9F31E2-BAFA-44FB-879B-33B2FBD40919}" srcOrd="0" destOrd="0" presId="urn:microsoft.com/office/officeart/2005/8/layout/hList7"/>
    <dgm:cxn modelId="{9DF4DA8C-9F45-48E0-A7AA-D1EAE3F4D238}" type="presOf" srcId="{93D6FF0E-CC12-49D6-851B-65F2E879B997}" destId="{E5371D31-B468-43A0-A68D-FC1FF9B7701D}" srcOrd="0" destOrd="0" presId="urn:microsoft.com/office/officeart/2005/8/layout/hList7"/>
    <dgm:cxn modelId="{8AF6DDCF-464F-4A4F-99F5-B05DDA0B1AB9}" type="presOf" srcId="{CE69A0DF-E048-49B6-8599-B20469248B68}" destId="{52C077F6-891A-4B1A-A02D-9A214B42F116}" srcOrd="1" destOrd="0" presId="urn:microsoft.com/office/officeart/2005/8/layout/hList7"/>
    <dgm:cxn modelId="{EA5CF68A-D92F-433B-A9AB-D399656CDE55}" type="presOf" srcId="{617572B5-C938-48D1-9F59-8B04339ECB09}" destId="{DFCA78D1-8B22-4381-8597-3C593EEB3665}" srcOrd="1" destOrd="0" presId="urn:microsoft.com/office/officeart/2005/8/layout/hList7"/>
    <dgm:cxn modelId="{4E21843D-B26C-4F6F-8D99-1FDEFE5BE817}" type="presOf" srcId="{F28B6068-18C8-443A-8367-854CD5D00CF2}" destId="{69F5D4F0-B350-4008-981A-7389E4232F62}" srcOrd="0" destOrd="0" presId="urn:microsoft.com/office/officeart/2005/8/layout/hList7"/>
    <dgm:cxn modelId="{295627E6-27E4-4018-BD5D-6C4EB5A3606C}" srcId="{93D6FF0E-CC12-49D6-851B-65F2E879B997}" destId="{C217518A-99C9-449D-8A72-934F6F5957C6}" srcOrd="0" destOrd="0" parTransId="{5E2FE0D0-1491-4562-BB8D-4AA9F8BAC4DA}" sibTransId="{F28B6068-18C8-443A-8367-854CD5D00CF2}"/>
    <dgm:cxn modelId="{CE4F750F-98BA-4BD6-B913-666828230EBD}" type="presOf" srcId="{289B2616-C89E-41C9-B1DD-00F6EE1721D9}" destId="{C5797A98-D312-49D0-8562-12ABE23D7095}" srcOrd="0" destOrd="0" presId="urn:microsoft.com/office/officeart/2005/8/layout/hList7"/>
    <dgm:cxn modelId="{F89E89F1-1F2E-4E7C-97D3-BF6408F1A2B1}" type="presParOf" srcId="{E5371D31-B468-43A0-A68D-FC1FF9B7701D}" destId="{3387383C-13FC-4AA0-B942-85522754B344}" srcOrd="0" destOrd="0" presId="urn:microsoft.com/office/officeart/2005/8/layout/hList7"/>
    <dgm:cxn modelId="{C18A6CB3-F177-4C84-8D07-A74A82C3C900}" type="presParOf" srcId="{E5371D31-B468-43A0-A68D-FC1FF9B7701D}" destId="{B02DB8FC-CDF5-43E7-ABB9-E9289AF81199}" srcOrd="1" destOrd="0" presId="urn:microsoft.com/office/officeart/2005/8/layout/hList7"/>
    <dgm:cxn modelId="{3CA96B87-D7C4-4F9E-AD76-EB5992BCA5DD}" type="presParOf" srcId="{B02DB8FC-CDF5-43E7-ABB9-E9289AF81199}" destId="{2C78A28E-2F01-480C-A228-F87D617D16C7}" srcOrd="0" destOrd="0" presId="urn:microsoft.com/office/officeart/2005/8/layout/hList7"/>
    <dgm:cxn modelId="{3357001E-A7B9-49DB-BC59-9022034A6163}" type="presParOf" srcId="{2C78A28E-2F01-480C-A228-F87D617D16C7}" destId="{FA3E10F7-F09A-46C1-B994-F15713D81199}" srcOrd="0" destOrd="0" presId="urn:microsoft.com/office/officeart/2005/8/layout/hList7"/>
    <dgm:cxn modelId="{6E157952-439C-4D0F-9E9F-FE7DAD4B9513}" type="presParOf" srcId="{2C78A28E-2F01-480C-A228-F87D617D16C7}" destId="{45D11E55-A9C9-47C8-A32B-F97D096A42E1}" srcOrd="1" destOrd="0" presId="urn:microsoft.com/office/officeart/2005/8/layout/hList7"/>
    <dgm:cxn modelId="{AD6BC6B2-BCA8-4CA1-BAA0-4B758EA54459}" type="presParOf" srcId="{2C78A28E-2F01-480C-A228-F87D617D16C7}" destId="{0922C067-F427-4875-8F7B-9D2F328047D3}" srcOrd="2" destOrd="0" presId="urn:microsoft.com/office/officeart/2005/8/layout/hList7"/>
    <dgm:cxn modelId="{F1F83EC2-3CD4-4594-AE53-8574BF6A192F}" type="presParOf" srcId="{2C78A28E-2F01-480C-A228-F87D617D16C7}" destId="{92B89E06-53DF-410C-8B1A-A621B5E110EF}" srcOrd="3" destOrd="0" presId="urn:microsoft.com/office/officeart/2005/8/layout/hList7"/>
    <dgm:cxn modelId="{C9D9DFED-F90A-4D0E-ADCE-23E6FBB47AFF}" type="presParOf" srcId="{B02DB8FC-CDF5-43E7-ABB9-E9289AF81199}" destId="{69F5D4F0-B350-4008-981A-7389E4232F62}" srcOrd="1" destOrd="0" presId="urn:microsoft.com/office/officeart/2005/8/layout/hList7"/>
    <dgm:cxn modelId="{D08978CB-320B-467D-961F-4339EEA5D702}" type="presParOf" srcId="{B02DB8FC-CDF5-43E7-ABB9-E9289AF81199}" destId="{9AB3AC10-D696-4CAB-A1EF-1AFAE1725A03}" srcOrd="2" destOrd="0" presId="urn:microsoft.com/office/officeart/2005/8/layout/hList7"/>
    <dgm:cxn modelId="{6F92E85C-6ABE-4212-9BF8-F49AB82F90A2}" type="presParOf" srcId="{9AB3AC10-D696-4CAB-A1EF-1AFAE1725A03}" destId="{BC9F31E2-BAFA-44FB-879B-33B2FBD40919}" srcOrd="0" destOrd="0" presId="urn:microsoft.com/office/officeart/2005/8/layout/hList7"/>
    <dgm:cxn modelId="{87C99855-D55D-4909-8BEE-763C29D0A75A}" type="presParOf" srcId="{9AB3AC10-D696-4CAB-A1EF-1AFAE1725A03}" destId="{52C077F6-891A-4B1A-A02D-9A214B42F116}" srcOrd="1" destOrd="0" presId="urn:microsoft.com/office/officeart/2005/8/layout/hList7"/>
    <dgm:cxn modelId="{378C8593-FDFC-4659-83EB-D443AD964D1E}" type="presParOf" srcId="{9AB3AC10-D696-4CAB-A1EF-1AFAE1725A03}" destId="{E17A1291-49EA-41DB-B53F-96FD4E210323}" srcOrd="2" destOrd="0" presId="urn:microsoft.com/office/officeart/2005/8/layout/hList7"/>
    <dgm:cxn modelId="{DD4E896D-2A91-4BCB-AD04-03CA35336D1D}" type="presParOf" srcId="{9AB3AC10-D696-4CAB-A1EF-1AFAE1725A03}" destId="{27ED1866-5748-4A62-861F-F2650E423B3D}" srcOrd="3" destOrd="0" presId="urn:microsoft.com/office/officeart/2005/8/layout/hList7"/>
    <dgm:cxn modelId="{BA20FA32-E3EE-4888-8338-E49A33EBE814}" type="presParOf" srcId="{B02DB8FC-CDF5-43E7-ABB9-E9289AF81199}" destId="{C5797A98-D312-49D0-8562-12ABE23D7095}" srcOrd="3" destOrd="0" presId="urn:microsoft.com/office/officeart/2005/8/layout/hList7"/>
    <dgm:cxn modelId="{6FB705D2-D157-4118-9631-A7FAC5B6B49F}" type="presParOf" srcId="{B02DB8FC-CDF5-43E7-ABB9-E9289AF81199}" destId="{D1C41EFB-FFD5-42CE-A5B6-F7F8894D9933}" srcOrd="4" destOrd="0" presId="urn:microsoft.com/office/officeart/2005/8/layout/hList7"/>
    <dgm:cxn modelId="{09AFB389-EC90-4402-B3FD-747A05D633E9}" type="presParOf" srcId="{D1C41EFB-FFD5-42CE-A5B6-F7F8894D9933}" destId="{622D5A04-C178-463A-AF58-1B799E5F4CAB}" srcOrd="0" destOrd="0" presId="urn:microsoft.com/office/officeart/2005/8/layout/hList7"/>
    <dgm:cxn modelId="{0DA3F08A-658C-4DFD-8DBD-8C7E655BFD32}" type="presParOf" srcId="{D1C41EFB-FFD5-42CE-A5B6-F7F8894D9933}" destId="{DFCA78D1-8B22-4381-8597-3C593EEB3665}" srcOrd="1" destOrd="0" presId="urn:microsoft.com/office/officeart/2005/8/layout/hList7"/>
    <dgm:cxn modelId="{0814D5BC-488A-486D-A69B-321735FF6422}" type="presParOf" srcId="{D1C41EFB-FFD5-42CE-A5B6-F7F8894D9933}" destId="{158AB8CE-D7C0-4A6C-BE2E-A3D326B11829}" srcOrd="2" destOrd="0" presId="urn:microsoft.com/office/officeart/2005/8/layout/hList7"/>
    <dgm:cxn modelId="{2EEEB177-B6EB-42E1-BDAC-0905D4F4E2C1}" type="presParOf" srcId="{D1C41EFB-FFD5-42CE-A5B6-F7F8894D9933}" destId="{1DEAEA9C-9C65-4593-A855-66889187572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2F316D-FD9B-45CB-ADDB-4896EC14F0D4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019F4F-592A-455C-A350-1D8EC426FE2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Виды пионерских сборов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AF2CA-D75A-4B81-849F-E765EAA8125B}" type="parTrans" cxnId="{F6103D44-19E8-4E46-A0E6-EC5533BBB41C}">
      <dgm:prSet/>
      <dgm:spPr/>
      <dgm:t>
        <a:bodyPr/>
        <a:lstStyle/>
        <a:p>
          <a:endParaRPr lang="ru-RU"/>
        </a:p>
      </dgm:t>
    </dgm:pt>
    <dgm:pt modelId="{A618B053-3E9F-4408-AA44-AD152B957427}" type="sibTrans" cxnId="{F6103D44-19E8-4E46-A0E6-EC5533BBB41C}">
      <dgm:prSet/>
      <dgm:spPr/>
      <dgm:t>
        <a:bodyPr/>
        <a:lstStyle/>
        <a:p>
          <a:endParaRPr lang="ru-RU"/>
        </a:p>
      </dgm:t>
    </dgm:pt>
    <dgm:pt modelId="{692D07A8-E66F-4C4A-A8F1-4616B3F11C1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Рабочий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A561C-E71E-420B-88B3-D20D72B5C5FA}" type="parTrans" cxnId="{D0C79205-7F15-48FE-8032-742C121BD6C5}">
      <dgm:prSet/>
      <dgm:spPr/>
      <dgm:t>
        <a:bodyPr/>
        <a:lstStyle/>
        <a:p>
          <a:endParaRPr lang="ru-RU"/>
        </a:p>
      </dgm:t>
    </dgm:pt>
    <dgm:pt modelId="{9B6AE2C9-C2F7-4805-86EE-D7BF9CDBDE3E}" type="sibTrans" cxnId="{D0C79205-7F15-48FE-8032-742C121BD6C5}">
      <dgm:prSet/>
      <dgm:spPr/>
      <dgm:t>
        <a:bodyPr/>
        <a:lstStyle/>
        <a:p>
          <a:endParaRPr lang="ru-RU"/>
        </a:p>
      </dgm:t>
    </dgm:pt>
    <dgm:pt modelId="{C630E15B-2298-4428-8A35-649E394455F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Отчетно-выборный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889F8-1365-40F6-98F4-BFF16297D118}" type="parTrans" cxnId="{01BF35CD-94A8-44B3-99A5-92BCFC844AE2}">
      <dgm:prSet/>
      <dgm:spPr/>
      <dgm:t>
        <a:bodyPr/>
        <a:lstStyle/>
        <a:p>
          <a:endParaRPr lang="ru-RU"/>
        </a:p>
      </dgm:t>
    </dgm:pt>
    <dgm:pt modelId="{E706F2EE-113F-4A8A-8647-192BB0C65EF0}" type="sibTrans" cxnId="{01BF35CD-94A8-44B3-99A5-92BCFC844AE2}">
      <dgm:prSet/>
      <dgm:spPr/>
      <dgm:t>
        <a:bodyPr/>
        <a:lstStyle/>
        <a:p>
          <a:endParaRPr lang="ru-RU"/>
        </a:p>
      </dgm:t>
    </dgm:pt>
    <dgm:pt modelId="{973C2E0D-49B1-424D-876C-3DDEEA82C9F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F7CC8-B009-4B58-A511-A7C5A8C7E88B}" type="parTrans" cxnId="{2D579E34-CE02-4811-ACEA-53AAABE236A6}">
      <dgm:prSet/>
      <dgm:spPr/>
      <dgm:t>
        <a:bodyPr/>
        <a:lstStyle/>
        <a:p>
          <a:endParaRPr lang="ru-RU"/>
        </a:p>
      </dgm:t>
    </dgm:pt>
    <dgm:pt modelId="{80A2DA6C-8D14-46AD-A093-DDA8FF48493D}" type="sibTrans" cxnId="{2D579E34-CE02-4811-ACEA-53AAABE236A6}">
      <dgm:prSet/>
      <dgm:spPr/>
      <dgm:t>
        <a:bodyPr/>
        <a:lstStyle/>
        <a:p>
          <a:endParaRPr lang="ru-RU"/>
        </a:p>
      </dgm:t>
    </dgm:pt>
    <dgm:pt modelId="{57D6F5CA-D197-46B8-ADAA-359E69EEBCC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Праздничный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953D5-7EFD-46D0-8602-303964B99C37}" type="parTrans" cxnId="{51AA3CAD-12D2-4EDE-B568-B6BAEDB481A1}">
      <dgm:prSet/>
      <dgm:spPr/>
      <dgm:t>
        <a:bodyPr/>
        <a:lstStyle/>
        <a:p>
          <a:endParaRPr lang="ru-RU"/>
        </a:p>
      </dgm:t>
    </dgm:pt>
    <dgm:pt modelId="{0D9FA072-46BC-43BE-8045-32CB3E23450B}" type="sibTrans" cxnId="{51AA3CAD-12D2-4EDE-B568-B6BAEDB481A1}">
      <dgm:prSet/>
      <dgm:spPr/>
      <dgm:t>
        <a:bodyPr/>
        <a:lstStyle/>
        <a:p>
          <a:endParaRPr lang="ru-RU"/>
        </a:p>
      </dgm:t>
    </dgm:pt>
    <dgm:pt modelId="{E5A95710-DD99-4C12-8C8D-79CD2E59BFF8}" type="pres">
      <dgm:prSet presAssocID="{092F316D-FD9B-45CB-ADDB-4896EC14F0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731527-533F-4B45-9BFE-E98671CA7C84}" type="pres">
      <dgm:prSet presAssocID="{39019F4F-592A-455C-A350-1D8EC426FE26}" presName="centerShape" presStyleLbl="node0" presStyleIdx="0" presStyleCnt="1"/>
      <dgm:spPr/>
      <dgm:t>
        <a:bodyPr/>
        <a:lstStyle/>
        <a:p>
          <a:endParaRPr lang="ru-RU"/>
        </a:p>
      </dgm:t>
    </dgm:pt>
    <dgm:pt modelId="{2FBAB9B0-2293-4B67-AFB6-C250AD3B27FB}" type="pres">
      <dgm:prSet presAssocID="{D18A561C-E71E-420B-88B3-D20D72B5C5FA}" presName="parTrans" presStyleLbl="bgSibTrans2D1" presStyleIdx="0" presStyleCnt="4" custLinFactNeighborX="12486" custLinFactNeighborY="-38036"/>
      <dgm:spPr/>
      <dgm:t>
        <a:bodyPr/>
        <a:lstStyle/>
        <a:p>
          <a:endParaRPr lang="ru-RU"/>
        </a:p>
      </dgm:t>
    </dgm:pt>
    <dgm:pt modelId="{31210FA3-1C2B-4C6D-A212-07D36695FF6D}" type="pres">
      <dgm:prSet presAssocID="{692D07A8-E66F-4C4A-A8F1-4616B3F11C1B}" presName="node" presStyleLbl="node1" presStyleIdx="0" presStyleCnt="4" custScaleX="97760" custScaleY="75200" custRadScaleRad="113560" custRadScaleInc="2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73D6F-C419-473B-BAE7-BC7962DE78C2}" type="pres">
      <dgm:prSet presAssocID="{261889F8-1365-40F6-98F4-BFF16297D118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0217887E-B5A0-4374-B514-B7CAA87CEF63}" type="pres">
      <dgm:prSet presAssocID="{C630E15B-2298-4428-8A35-649E394455FA}" presName="node" presStyleLbl="node1" presStyleIdx="1" presStyleCnt="4" custScaleX="97760" custScaleY="75200" custRadScaleRad="104396" custRadScaleInc="-5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BD705-C08F-4B40-9FFD-17C996485185}" type="pres">
      <dgm:prSet presAssocID="{5A5F7CC8-B009-4B58-A511-A7C5A8C7E88B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95BE0A18-E4FA-429B-8D56-E12B5425D361}" type="pres">
      <dgm:prSet presAssocID="{973C2E0D-49B1-424D-876C-3DDEEA82C9FF}" presName="node" presStyleLbl="node1" presStyleIdx="2" presStyleCnt="4" custScaleX="97760" custScaleY="75200" custRadScaleRad="104380" custRadScaleInc="5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EC28C-5C09-42AF-8490-9BA935E9AF9E}" type="pres">
      <dgm:prSet presAssocID="{EC4953D5-7EFD-46D0-8602-303964B99C37}" presName="parTrans" presStyleLbl="bgSibTrans2D1" presStyleIdx="3" presStyleCnt="4" custLinFactNeighborX="-5531" custLinFactNeighborY="-29767"/>
      <dgm:spPr/>
      <dgm:t>
        <a:bodyPr/>
        <a:lstStyle/>
        <a:p>
          <a:endParaRPr lang="ru-RU"/>
        </a:p>
      </dgm:t>
    </dgm:pt>
    <dgm:pt modelId="{7760EBA7-2DE9-4E9A-A1B3-817DCC8F4841}" type="pres">
      <dgm:prSet presAssocID="{57D6F5CA-D197-46B8-ADAA-359E69EEBCC0}" presName="node" presStyleLbl="node1" presStyleIdx="3" presStyleCnt="4" custScaleX="97760" custScaleY="75200" custRadScaleRad="110164" custRadScaleInc="-3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DFFBC-0EEC-4008-919F-B952D8E0BD97}" type="presOf" srcId="{39019F4F-592A-455C-A350-1D8EC426FE26}" destId="{A0731527-533F-4B45-9BFE-E98671CA7C84}" srcOrd="0" destOrd="0" presId="urn:microsoft.com/office/officeart/2005/8/layout/radial4"/>
    <dgm:cxn modelId="{5A8524DC-A0C4-4432-9E45-09DE82D94CBB}" type="presOf" srcId="{D18A561C-E71E-420B-88B3-D20D72B5C5FA}" destId="{2FBAB9B0-2293-4B67-AFB6-C250AD3B27FB}" srcOrd="0" destOrd="0" presId="urn:microsoft.com/office/officeart/2005/8/layout/radial4"/>
    <dgm:cxn modelId="{14C68748-A56A-448A-85AF-09E1DC4E4B73}" type="presOf" srcId="{973C2E0D-49B1-424D-876C-3DDEEA82C9FF}" destId="{95BE0A18-E4FA-429B-8D56-E12B5425D361}" srcOrd="0" destOrd="0" presId="urn:microsoft.com/office/officeart/2005/8/layout/radial4"/>
    <dgm:cxn modelId="{D0C79205-7F15-48FE-8032-742C121BD6C5}" srcId="{39019F4F-592A-455C-A350-1D8EC426FE26}" destId="{692D07A8-E66F-4C4A-A8F1-4616B3F11C1B}" srcOrd="0" destOrd="0" parTransId="{D18A561C-E71E-420B-88B3-D20D72B5C5FA}" sibTransId="{9B6AE2C9-C2F7-4805-86EE-D7BF9CDBDE3E}"/>
    <dgm:cxn modelId="{C6BF1A6B-43DC-4ACA-AC48-F78A80490071}" type="presOf" srcId="{092F316D-FD9B-45CB-ADDB-4896EC14F0D4}" destId="{E5A95710-DD99-4C12-8C8D-79CD2E59BFF8}" srcOrd="0" destOrd="0" presId="urn:microsoft.com/office/officeart/2005/8/layout/radial4"/>
    <dgm:cxn modelId="{F2D88668-B0E5-465C-B0E0-C5CEFB099491}" type="presOf" srcId="{5A5F7CC8-B009-4B58-A511-A7C5A8C7E88B}" destId="{A95BD705-C08F-4B40-9FFD-17C996485185}" srcOrd="0" destOrd="0" presId="urn:microsoft.com/office/officeart/2005/8/layout/radial4"/>
    <dgm:cxn modelId="{255F8516-CD54-4425-AC0C-9C761D67C474}" type="presOf" srcId="{C630E15B-2298-4428-8A35-649E394455FA}" destId="{0217887E-B5A0-4374-B514-B7CAA87CEF63}" srcOrd="0" destOrd="0" presId="urn:microsoft.com/office/officeart/2005/8/layout/radial4"/>
    <dgm:cxn modelId="{8D65B74C-FFE5-461B-8FD8-284FC51AD55E}" type="presOf" srcId="{EC4953D5-7EFD-46D0-8602-303964B99C37}" destId="{E38EC28C-5C09-42AF-8490-9BA935E9AF9E}" srcOrd="0" destOrd="0" presId="urn:microsoft.com/office/officeart/2005/8/layout/radial4"/>
    <dgm:cxn modelId="{F6103D44-19E8-4E46-A0E6-EC5533BBB41C}" srcId="{092F316D-FD9B-45CB-ADDB-4896EC14F0D4}" destId="{39019F4F-592A-455C-A350-1D8EC426FE26}" srcOrd="0" destOrd="0" parTransId="{A1CAF2CA-D75A-4B81-849F-E765EAA8125B}" sibTransId="{A618B053-3E9F-4408-AA44-AD152B957427}"/>
    <dgm:cxn modelId="{01986B43-54BA-49E6-98C6-8714E2080C64}" type="presOf" srcId="{692D07A8-E66F-4C4A-A8F1-4616B3F11C1B}" destId="{31210FA3-1C2B-4C6D-A212-07D36695FF6D}" srcOrd="0" destOrd="0" presId="urn:microsoft.com/office/officeart/2005/8/layout/radial4"/>
    <dgm:cxn modelId="{2D579E34-CE02-4811-ACEA-53AAABE236A6}" srcId="{39019F4F-592A-455C-A350-1D8EC426FE26}" destId="{973C2E0D-49B1-424D-876C-3DDEEA82C9FF}" srcOrd="2" destOrd="0" parTransId="{5A5F7CC8-B009-4B58-A511-A7C5A8C7E88B}" sibTransId="{80A2DA6C-8D14-46AD-A093-DDA8FF48493D}"/>
    <dgm:cxn modelId="{EE2F126D-7E50-4A04-A20B-D54ACA0F3342}" type="presOf" srcId="{261889F8-1365-40F6-98F4-BFF16297D118}" destId="{3E573D6F-C419-473B-BAE7-BC7962DE78C2}" srcOrd="0" destOrd="0" presId="urn:microsoft.com/office/officeart/2005/8/layout/radial4"/>
    <dgm:cxn modelId="{0B28A273-8BD7-4E28-9C67-EEFE7481D174}" type="presOf" srcId="{57D6F5CA-D197-46B8-ADAA-359E69EEBCC0}" destId="{7760EBA7-2DE9-4E9A-A1B3-817DCC8F4841}" srcOrd="0" destOrd="0" presId="urn:microsoft.com/office/officeart/2005/8/layout/radial4"/>
    <dgm:cxn modelId="{01BF35CD-94A8-44B3-99A5-92BCFC844AE2}" srcId="{39019F4F-592A-455C-A350-1D8EC426FE26}" destId="{C630E15B-2298-4428-8A35-649E394455FA}" srcOrd="1" destOrd="0" parTransId="{261889F8-1365-40F6-98F4-BFF16297D118}" sibTransId="{E706F2EE-113F-4A8A-8647-192BB0C65EF0}"/>
    <dgm:cxn modelId="{51AA3CAD-12D2-4EDE-B568-B6BAEDB481A1}" srcId="{39019F4F-592A-455C-A350-1D8EC426FE26}" destId="{57D6F5CA-D197-46B8-ADAA-359E69EEBCC0}" srcOrd="3" destOrd="0" parTransId="{EC4953D5-7EFD-46D0-8602-303964B99C37}" sibTransId="{0D9FA072-46BC-43BE-8045-32CB3E23450B}"/>
    <dgm:cxn modelId="{4C032FD7-3E66-4829-8F1B-EAECE1208616}" type="presParOf" srcId="{E5A95710-DD99-4C12-8C8D-79CD2E59BFF8}" destId="{A0731527-533F-4B45-9BFE-E98671CA7C84}" srcOrd="0" destOrd="0" presId="urn:microsoft.com/office/officeart/2005/8/layout/radial4"/>
    <dgm:cxn modelId="{2C3F44E2-1FA7-4CD4-B153-68925027AB52}" type="presParOf" srcId="{E5A95710-DD99-4C12-8C8D-79CD2E59BFF8}" destId="{2FBAB9B0-2293-4B67-AFB6-C250AD3B27FB}" srcOrd="1" destOrd="0" presId="urn:microsoft.com/office/officeart/2005/8/layout/radial4"/>
    <dgm:cxn modelId="{63ABD8AB-0747-4949-A1C3-8B651959110C}" type="presParOf" srcId="{E5A95710-DD99-4C12-8C8D-79CD2E59BFF8}" destId="{31210FA3-1C2B-4C6D-A212-07D36695FF6D}" srcOrd="2" destOrd="0" presId="urn:microsoft.com/office/officeart/2005/8/layout/radial4"/>
    <dgm:cxn modelId="{567478F1-1B9C-44A1-A2E5-6535D5457490}" type="presParOf" srcId="{E5A95710-DD99-4C12-8C8D-79CD2E59BFF8}" destId="{3E573D6F-C419-473B-BAE7-BC7962DE78C2}" srcOrd="3" destOrd="0" presId="urn:microsoft.com/office/officeart/2005/8/layout/radial4"/>
    <dgm:cxn modelId="{5BDA3AAF-90CB-47FC-9141-064E36B1665D}" type="presParOf" srcId="{E5A95710-DD99-4C12-8C8D-79CD2E59BFF8}" destId="{0217887E-B5A0-4374-B514-B7CAA87CEF63}" srcOrd="4" destOrd="0" presId="urn:microsoft.com/office/officeart/2005/8/layout/radial4"/>
    <dgm:cxn modelId="{FD675392-1450-48CF-97D7-43C93A156D3B}" type="presParOf" srcId="{E5A95710-DD99-4C12-8C8D-79CD2E59BFF8}" destId="{A95BD705-C08F-4B40-9FFD-17C996485185}" srcOrd="5" destOrd="0" presId="urn:microsoft.com/office/officeart/2005/8/layout/radial4"/>
    <dgm:cxn modelId="{200FDB80-53AB-4BE7-9EBF-B7E7A7D4DFE1}" type="presParOf" srcId="{E5A95710-DD99-4C12-8C8D-79CD2E59BFF8}" destId="{95BE0A18-E4FA-429B-8D56-E12B5425D361}" srcOrd="6" destOrd="0" presId="urn:microsoft.com/office/officeart/2005/8/layout/radial4"/>
    <dgm:cxn modelId="{9909265C-E74E-424D-99F1-EA68EF641A44}" type="presParOf" srcId="{E5A95710-DD99-4C12-8C8D-79CD2E59BFF8}" destId="{E38EC28C-5C09-42AF-8490-9BA935E9AF9E}" srcOrd="7" destOrd="0" presId="urn:microsoft.com/office/officeart/2005/8/layout/radial4"/>
    <dgm:cxn modelId="{C5449FF3-830A-4561-8839-E7118F91E374}" type="presParOf" srcId="{E5A95710-DD99-4C12-8C8D-79CD2E59BFF8}" destId="{7760EBA7-2DE9-4E9A-A1B3-817DCC8F484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FCE31A-EFF5-479B-89DF-97D5C7F0206B}" type="doc">
      <dgm:prSet loTypeId="urn:microsoft.com/office/officeart/2008/layout/Lin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AC66D58-B3B2-4494-BDD6-27DD77484085}">
      <dgm:prSet phldrT="[Текст]" custT="1"/>
      <dgm:spPr/>
      <dgm:t>
        <a:bodyPr/>
        <a:lstStyle/>
        <a:p>
          <a:r>
            <a:rPr lang="ru-RU" sz="3600" dirty="0" smtClean="0"/>
            <a:t>     </a:t>
          </a: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Краткость и рассудительность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8C5C0-BFEC-4C41-8691-16C802844FA3}" type="parTrans" cxnId="{A8CECC9D-C0ED-418B-BB85-9CFCD21AE64F}">
      <dgm:prSet/>
      <dgm:spPr/>
      <dgm:t>
        <a:bodyPr/>
        <a:lstStyle/>
        <a:p>
          <a:endParaRPr lang="ru-RU"/>
        </a:p>
      </dgm:t>
    </dgm:pt>
    <dgm:pt modelId="{7622330C-E7AC-4044-9E8C-4C8D8B15C6E8}" type="sibTrans" cxnId="{A8CECC9D-C0ED-418B-BB85-9CFCD21AE64F}">
      <dgm:prSet/>
      <dgm:spPr/>
      <dgm:t>
        <a:bodyPr/>
        <a:lstStyle/>
        <a:p>
          <a:endParaRPr lang="ru-RU"/>
        </a:p>
      </dgm:t>
    </dgm:pt>
    <dgm:pt modelId="{1A82613A-67F5-401E-B5B4-E0A8BF0128EE}">
      <dgm:prSet phldrT="[Текст]" custT="1"/>
      <dgm:spPr/>
      <dgm:t>
        <a:bodyPr/>
        <a:lstStyle/>
        <a:p>
          <a:r>
            <a:rPr lang="ru-RU" sz="3600" dirty="0" smtClean="0"/>
            <a:t>     </a:t>
          </a: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Честность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442BA2-228B-4A5D-99D3-AD7C784483BF}" type="parTrans" cxnId="{14C5B3FA-1F2F-4405-8D6C-CAE9AFD8418E}">
      <dgm:prSet/>
      <dgm:spPr/>
      <dgm:t>
        <a:bodyPr/>
        <a:lstStyle/>
        <a:p>
          <a:endParaRPr lang="ru-RU"/>
        </a:p>
      </dgm:t>
    </dgm:pt>
    <dgm:pt modelId="{8AB518CD-1333-406C-8F91-E1DE4341E782}" type="sibTrans" cxnId="{14C5B3FA-1F2F-4405-8D6C-CAE9AFD8418E}">
      <dgm:prSet/>
      <dgm:spPr/>
      <dgm:t>
        <a:bodyPr/>
        <a:lstStyle/>
        <a:p>
          <a:endParaRPr lang="ru-RU"/>
        </a:p>
      </dgm:t>
    </dgm:pt>
    <dgm:pt modelId="{5EE16B46-F8D4-47FE-BCFC-1DF137BB15A3}">
      <dgm:prSet phldrT="[Текст]" custT="1"/>
      <dgm:spPr/>
      <dgm:t>
        <a:bodyPr/>
        <a:lstStyle/>
        <a:p>
          <a:r>
            <a:rPr lang="ru-RU" sz="3600" dirty="0" smtClean="0"/>
            <a:t>     </a:t>
          </a: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Разумная критика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A685EA-5AC4-4BAE-81D6-98145E4C890B}" type="parTrans" cxnId="{01B4CB50-CFF9-42D6-A899-4A0A2FEE8E89}">
      <dgm:prSet/>
      <dgm:spPr/>
      <dgm:t>
        <a:bodyPr/>
        <a:lstStyle/>
        <a:p>
          <a:endParaRPr lang="ru-RU"/>
        </a:p>
      </dgm:t>
    </dgm:pt>
    <dgm:pt modelId="{C9411C25-7596-47F4-8C76-B287729FF530}" type="sibTrans" cxnId="{01B4CB50-CFF9-42D6-A899-4A0A2FEE8E89}">
      <dgm:prSet/>
      <dgm:spPr/>
      <dgm:t>
        <a:bodyPr/>
        <a:lstStyle/>
        <a:p>
          <a:endParaRPr lang="ru-RU"/>
        </a:p>
      </dgm:t>
    </dgm:pt>
    <dgm:pt modelId="{E56C5298-487A-4807-B46B-EF535EDAB4D6}">
      <dgm:prSet phldrT="[Текст]" custT="1"/>
      <dgm:spPr/>
      <dgm:t>
        <a:bodyPr/>
        <a:lstStyle/>
        <a:p>
          <a:r>
            <a:rPr lang="ru-RU" sz="3600" dirty="0" smtClean="0"/>
            <a:t>     </a:t>
          </a: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Сдержанность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66A4E4-029F-4BFD-90AF-0378A230D960}" type="parTrans" cxnId="{FCE42D2F-5E1B-4604-9160-3C8F61EF4AEE}">
      <dgm:prSet/>
      <dgm:spPr/>
      <dgm:t>
        <a:bodyPr/>
        <a:lstStyle/>
        <a:p>
          <a:endParaRPr lang="ru-RU"/>
        </a:p>
      </dgm:t>
    </dgm:pt>
    <dgm:pt modelId="{3274DB9E-F974-4814-8842-6115C3341C8C}" type="sibTrans" cxnId="{FCE42D2F-5E1B-4604-9160-3C8F61EF4AEE}">
      <dgm:prSet/>
      <dgm:spPr/>
      <dgm:t>
        <a:bodyPr/>
        <a:lstStyle/>
        <a:p>
          <a:endParaRPr lang="ru-RU"/>
        </a:p>
      </dgm:t>
    </dgm:pt>
    <dgm:pt modelId="{47E00F38-F84F-482E-8B33-4D832285F865}">
      <dgm:prSet phldrT="[Текст]" custT="1"/>
      <dgm:spPr/>
      <dgm:t>
        <a:bodyPr/>
        <a:lstStyle/>
        <a:p>
          <a:r>
            <a:rPr lang="ru-RU" sz="3600" dirty="0" smtClean="0"/>
            <a:t>     </a:t>
          </a: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Уважение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E5AE2-BC8A-47B3-9F27-567959E261C6}" type="parTrans" cxnId="{FBF9B75D-49A7-4C89-BEE6-6FFBDDB92CA6}">
      <dgm:prSet/>
      <dgm:spPr/>
      <dgm:t>
        <a:bodyPr/>
        <a:lstStyle/>
        <a:p>
          <a:endParaRPr lang="ru-RU"/>
        </a:p>
      </dgm:t>
    </dgm:pt>
    <dgm:pt modelId="{66A82B5E-F9B8-4CAA-AF56-18B03E68FD5D}" type="sibTrans" cxnId="{FBF9B75D-49A7-4C89-BEE6-6FFBDDB92CA6}">
      <dgm:prSet/>
      <dgm:spPr/>
      <dgm:t>
        <a:bodyPr/>
        <a:lstStyle/>
        <a:p>
          <a:endParaRPr lang="ru-RU"/>
        </a:p>
      </dgm:t>
    </dgm:pt>
    <dgm:pt modelId="{B80BCCB2-260F-49B4-B62D-83A3ED7D547F}" type="pres">
      <dgm:prSet presAssocID="{B3FCE31A-EFF5-479B-89DF-97D5C7F0206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4B65919-128D-4A1C-87BA-D0FC3E60C942}" type="pres">
      <dgm:prSet presAssocID="{8AC66D58-B3B2-4494-BDD6-27DD77484085}" presName="thickLine" presStyleLbl="alignNode1" presStyleIdx="0" presStyleCnt="5"/>
      <dgm:spPr/>
    </dgm:pt>
    <dgm:pt modelId="{DFFC02DF-4CB8-4015-81E5-E08976F2385E}" type="pres">
      <dgm:prSet presAssocID="{8AC66D58-B3B2-4494-BDD6-27DD77484085}" presName="horz1" presStyleCnt="0"/>
      <dgm:spPr/>
    </dgm:pt>
    <dgm:pt modelId="{7DF747C5-2498-418C-8B02-1B8090C67721}" type="pres">
      <dgm:prSet presAssocID="{8AC66D58-B3B2-4494-BDD6-27DD77484085}" presName="tx1" presStyleLbl="revTx" presStyleIdx="0" presStyleCnt="5"/>
      <dgm:spPr/>
      <dgm:t>
        <a:bodyPr/>
        <a:lstStyle/>
        <a:p>
          <a:endParaRPr lang="ru-RU"/>
        </a:p>
      </dgm:t>
    </dgm:pt>
    <dgm:pt modelId="{40400D3D-4E31-4C18-80B6-F4436B0540E3}" type="pres">
      <dgm:prSet presAssocID="{8AC66D58-B3B2-4494-BDD6-27DD77484085}" presName="vert1" presStyleCnt="0"/>
      <dgm:spPr/>
    </dgm:pt>
    <dgm:pt modelId="{BEFBA97A-016C-4862-AD88-264E7A8D0C9B}" type="pres">
      <dgm:prSet presAssocID="{1A82613A-67F5-401E-B5B4-E0A8BF0128EE}" presName="thickLine" presStyleLbl="alignNode1" presStyleIdx="1" presStyleCnt="5"/>
      <dgm:spPr/>
    </dgm:pt>
    <dgm:pt modelId="{065DF7FE-4E36-4C03-864C-434138D15738}" type="pres">
      <dgm:prSet presAssocID="{1A82613A-67F5-401E-B5B4-E0A8BF0128EE}" presName="horz1" presStyleCnt="0"/>
      <dgm:spPr/>
    </dgm:pt>
    <dgm:pt modelId="{32C84CAF-C3EC-4838-B551-A5B58D84BD0E}" type="pres">
      <dgm:prSet presAssocID="{1A82613A-67F5-401E-B5B4-E0A8BF0128EE}" presName="tx1" presStyleLbl="revTx" presStyleIdx="1" presStyleCnt="5"/>
      <dgm:spPr/>
      <dgm:t>
        <a:bodyPr/>
        <a:lstStyle/>
        <a:p>
          <a:endParaRPr lang="ru-RU"/>
        </a:p>
      </dgm:t>
    </dgm:pt>
    <dgm:pt modelId="{0CDF86FB-4402-4C72-B95F-4FD9C67711CF}" type="pres">
      <dgm:prSet presAssocID="{1A82613A-67F5-401E-B5B4-E0A8BF0128EE}" presName="vert1" presStyleCnt="0"/>
      <dgm:spPr/>
    </dgm:pt>
    <dgm:pt modelId="{BB81AECF-9C35-44FD-8D7F-C980DF4612E7}" type="pres">
      <dgm:prSet presAssocID="{5EE16B46-F8D4-47FE-BCFC-1DF137BB15A3}" presName="thickLine" presStyleLbl="alignNode1" presStyleIdx="2" presStyleCnt="5"/>
      <dgm:spPr/>
    </dgm:pt>
    <dgm:pt modelId="{5371F5D3-14C9-4785-A68D-DE2B347D6D27}" type="pres">
      <dgm:prSet presAssocID="{5EE16B46-F8D4-47FE-BCFC-1DF137BB15A3}" presName="horz1" presStyleCnt="0"/>
      <dgm:spPr/>
    </dgm:pt>
    <dgm:pt modelId="{B9C87225-C7F4-4E9D-A4D2-4E2649B22337}" type="pres">
      <dgm:prSet presAssocID="{5EE16B46-F8D4-47FE-BCFC-1DF137BB15A3}" presName="tx1" presStyleLbl="revTx" presStyleIdx="2" presStyleCnt="5"/>
      <dgm:spPr/>
      <dgm:t>
        <a:bodyPr/>
        <a:lstStyle/>
        <a:p>
          <a:endParaRPr lang="ru-RU"/>
        </a:p>
      </dgm:t>
    </dgm:pt>
    <dgm:pt modelId="{4DFB3394-80E3-41BA-B420-9011C77BEB1B}" type="pres">
      <dgm:prSet presAssocID="{5EE16B46-F8D4-47FE-BCFC-1DF137BB15A3}" presName="vert1" presStyleCnt="0"/>
      <dgm:spPr/>
    </dgm:pt>
    <dgm:pt modelId="{2EE6AEE8-5AB2-41C0-903E-4653427CE6E5}" type="pres">
      <dgm:prSet presAssocID="{E56C5298-487A-4807-B46B-EF535EDAB4D6}" presName="thickLine" presStyleLbl="alignNode1" presStyleIdx="3" presStyleCnt="5"/>
      <dgm:spPr/>
    </dgm:pt>
    <dgm:pt modelId="{7A814779-DBD6-443D-8755-D529BBCC0B6C}" type="pres">
      <dgm:prSet presAssocID="{E56C5298-487A-4807-B46B-EF535EDAB4D6}" presName="horz1" presStyleCnt="0"/>
      <dgm:spPr/>
    </dgm:pt>
    <dgm:pt modelId="{2E2876FA-D00C-4325-8805-98D890523270}" type="pres">
      <dgm:prSet presAssocID="{E56C5298-487A-4807-B46B-EF535EDAB4D6}" presName="tx1" presStyleLbl="revTx" presStyleIdx="3" presStyleCnt="5"/>
      <dgm:spPr/>
      <dgm:t>
        <a:bodyPr/>
        <a:lstStyle/>
        <a:p>
          <a:endParaRPr lang="ru-RU"/>
        </a:p>
      </dgm:t>
    </dgm:pt>
    <dgm:pt modelId="{A0780212-DEC4-4CF8-859E-4D7EA905E9AF}" type="pres">
      <dgm:prSet presAssocID="{E56C5298-487A-4807-B46B-EF535EDAB4D6}" presName="vert1" presStyleCnt="0"/>
      <dgm:spPr/>
    </dgm:pt>
    <dgm:pt modelId="{42EE4520-D675-4FA1-B2D8-3BCC89AB75A7}" type="pres">
      <dgm:prSet presAssocID="{47E00F38-F84F-482E-8B33-4D832285F865}" presName="thickLine" presStyleLbl="alignNode1" presStyleIdx="4" presStyleCnt="5"/>
      <dgm:spPr/>
    </dgm:pt>
    <dgm:pt modelId="{9010BDBA-760D-4C3B-8758-3E2F1906C030}" type="pres">
      <dgm:prSet presAssocID="{47E00F38-F84F-482E-8B33-4D832285F865}" presName="horz1" presStyleCnt="0"/>
      <dgm:spPr/>
    </dgm:pt>
    <dgm:pt modelId="{777C23D0-95D5-460E-A89F-16576852BF67}" type="pres">
      <dgm:prSet presAssocID="{47E00F38-F84F-482E-8B33-4D832285F865}" presName="tx1" presStyleLbl="revTx" presStyleIdx="4" presStyleCnt="5"/>
      <dgm:spPr/>
      <dgm:t>
        <a:bodyPr/>
        <a:lstStyle/>
        <a:p>
          <a:endParaRPr lang="ru-RU"/>
        </a:p>
      </dgm:t>
    </dgm:pt>
    <dgm:pt modelId="{7A673A07-2BE2-46DF-BC49-AD8927465266}" type="pres">
      <dgm:prSet presAssocID="{47E00F38-F84F-482E-8B33-4D832285F865}" presName="vert1" presStyleCnt="0"/>
      <dgm:spPr/>
    </dgm:pt>
  </dgm:ptLst>
  <dgm:cxnLst>
    <dgm:cxn modelId="{A8CECC9D-C0ED-418B-BB85-9CFCD21AE64F}" srcId="{B3FCE31A-EFF5-479B-89DF-97D5C7F0206B}" destId="{8AC66D58-B3B2-4494-BDD6-27DD77484085}" srcOrd="0" destOrd="0" parTransId="{CA28C5C0-BFEC-4C41-8691-16C802844FA3}" sibTransId="{7622330C-E7AC-4044-9E8C-4C8D8B15C6E8}"/>
    <dgm:cxn modelId="{D7E02E11-A00C-4396-B3E0-351AE9E6E466}" type="presOf" srcId="{8AC66D58-B3B2-4494-BDD6-27DD77484085}" destId="{7DF747C5-2498-418C-8B02-1B8090C67721}" srcOrd="0" destOrd="0" presId="urn:microsoft.com/office/officeart/2008/layout/LinedList"/>
    <dgm:cxn modelId="{14C5B3FA-1F2F-4405-8D6C-CAE9AFD8418E}" srcId="{B3FCE31A-EFF5-479B-89DF-97D5C7F0206B}" destId="{1A82613A-67F5-401E-B5B4-E0A8BF0128EE}" srcOrd="1" destOrd="0" parTransId="{E7442BA2-228B-4A5D-99D3-AD7C784483BF}" sibTransId="{8AB518CD-1333-406C-8F91-E1DE4341E782}"/>
    <dgm:cxn modelId="{FBF9B75D-49A7-4C89-BEE6-6FFBDDB92CA6}" srcId="{B3FCE31A-EFF5-479B-89DF-97D5C7F0206B}" destId="{47E00F38-F84F-482E-8B33-4D832285F865}" srcOrd="4" destOrd="0" parTransId="{994E5AE2-BC8A-47B3-9F27-567959E261C6}" sibTransId="{66A82B5E-F9B8-4CAA-AF56-18B03E68FD5D}"/>
    <dgm:cxn modelId="{FCE42D2F-5E1B-4604-9160-3C8F61EF4AEE}" srcId="{B3FCE31A-EFF5-479B-89DF-97D5C7F0206B}" destId="{E56C5298-487A-4807-B46B-EF535EDAB4D6}" srcOrd="3" destOrd="0" parTransId="{DB66A4E4-029F-4BFD-90AF-0378A230D960}" sibTransId="{3274DB9E-F974-4814-8842-6115C3341C8C}"/>
    <dgm:cxn modelId="{CF771274-75D3-4975-9013-C97B842FC6FC}" type="presOf" srcId="{B3FCE31A-EFF5-479B-89DF-97D5C7F0206B}" destId="{B80BCCB2-260F-49B4-B62D-83A3ED7D547F}" srcOrd="0" destOrd="0" presId="urn:microsoft.com/office/officeart/2008/layout/LinedList"/>
    <dgm:cxn modelId="{5C4BEB41-0E41-4AB8-AD53-2DA5A142C0F0}" type="presOf" srcId="{5EE16B46-F8D4-47FE-BCFC-1DF137BB15A3}" destId="{B9C87225-C7F4-4E9D-A4D2-4E2649B22337}" srcOrd="0" destOrd="0" presId="urn:microsoft.com/office/officeart/2008/layout/LinedList"/>
    <dgm:cxn modelId="{A26AA365-C4BD-46DF-A35A-354D8D2BC40F}" type="presOf" srcId="{1A82613A-67F5-401E-B5B4-E0A8BF0128EE}" destId="{32C84CAF-C3EC-4838-B551-A5B58D84BD0E}" srcOrd="0" destOrd="0" presId="urn:microsoft.com/office/officeart/2008/layout/LinedList"/>
    <dgm:cxn modelId="{5D46B49D-DA05-4D3B-B8E2-863B9D1AB6EC}" type="presOf" srcId="{47E00F38-F84F-482E-8B33-4D832285F865}" destId="{777C23D0-95D5-460E-A89F-16576852BF67}" srcOrd="0" destOrd="0" presId="urn:microsoft.com/office/officeart/2008/layout/LinedList"/>
    <dgm:cxn modelId="{36CD9478-AFAE-4AD6-B6C5-747AC28D323D}" type="presOf" srcId="{E56C5298-487A-4807-B46B-EF535EDAB4D6}" destId="{2E2876FA-D00C-4325-8805-98D890523270}" srcOrd="0" destOrd="0" presId="urn:microsoft.com/office/officeart/2008/layout/LinedList"/>
    <dgm:cxn modelId="{01B4CB50-CFF9-42D6-A899-4A0A2FEE8E89}" srcId="{B3FCE31A-EFF5-479B-89DF-97D5C7F0206B}" destId="{5EE16B46-F8D4-47FE-BCFC-1DF137BB15A3}" srcOrd="2" destOrd="0" parTransId="{A8A685EA-5AC4-4BAE-81D6-98145E4C890B}" sibTransId="{C9411C25-7596-47F4-8C76-B287729FF530}"/>
    <dgm:cxn modelId="{8D4E8AF1-4B7D-4B76-9B73-78CDDE32B510}" type="presParOf" srcId="{B80BCCB2-260F-49B4-B62D-83A3ED7D547F}" destId="{D4B65919-128D-4A1C-87BA-D0FC3E60C942}" srcOrd="0" destOrd="0" presId="urn:microsoft.com/office/officeart/2008/layout/LinedList"/>
    <dgm:cxn modelId="{8C5A5B05-1E8C-4A1A-A0CB-9E1197567B70}" type="presParOf" srcId="{B80BCCB2-260F-49B4-B62D-83A3ED7D547F}" destId="{DFFC02DF-4CB8-4015-81E5-E08976F2385E}" srcOrd="1" destOrd="0" presId="urn:microsoft.com/office/officeart/2008/layout/LinedList"/>
    <dgm:cxn modelId="{A83C9EBF-7785-46F8-8D22-494CEF8C39B7}" type="presParOf" srcId="{DFFC02DF-4CB8-4015-81E5-E08976F2385E}" destId="{7DF747C5-2498-418C-8B02-1B8090C67721}" srcOrd="0" destOrd="0" presId="urn:microsoft.com/office/officeart/2008/layout/LinedList"/>
    <dgm:cxn modelId="{B9602EBF-E9D2-4D82-ACC2-50FB74BF671E}" type="presParOf" srcId="{DFFC02DF-4CB8-4015-81E5-E08976F2385E}" destId="{40400D3D-4E31-4C18-80B6-F4436B0540E3}" srcOrd="1" destOrd="0" presId="urn:microsoft.com/office/officeart/2008/layout/LinedList"/>
    <dgm:cxn modelId="{82DEB9C6-3D6C-49FE-976C-D992CA24DCBD}" type="presParOf" srcId="{B80BCCB2-260F-49B4-B62D-83A3ED7D547F}" destId="{BEFBA97A-016C-4862-AD88-264E7A8D0C9B}" srcOrd="2" destOrd="0" presId="urn:microsoft.com/office/officeart/2008/layout/LinedList"/>
    <dgm:cxn modelId="{E8A2488D-D9B7-4F00-B339-E1AE2F2B984A}" type="presParOf" srcId="{B80BCCB2-260F-49B4-B62D-83A3ED7D547F}" destId="{065DF7FE-4E36-4C03-864C-434138D15738}" srcOrd="3" destOrd="0" presId="urn:microsoft.com/office/officeart/2008/layout/LinedList"/>
    <dgm:cxn modelId="{12FCC4F9-E845-44B0-90FC-C0FF8E81171D}" type="presParOf" srcId="{065DF7FE-4E36-4C03-864C-434138D15738}" destId="{32C84CAF-C3EC-4838-B551-A5B58D84BD0E}" srcOrd="0" destOrd="0" presId="urn:microsoft.com/office/officeart/2008/layout/LinedList"/>
    <dgm:cxn modelId="{3B899305-A2FF-452F-9F9D-97C0B486F5E2}" type="presParOf" srcId="{065DF7FE-4E36-4C03-864C-434138D15738}" destId="{0CDF86FB-4402-4C72-B95F-4FD9C67711CF}" srcOrd="1" destOrd="0" presId="urn:microsoft.com/office/officeart/2008/layout/LinedList"/>
    <dgm:cxn modelId="{5229BD17-AE4E-4AB5-8B79-82FC4CFD9130}" type="presParOf" srcId="{B80BCCB2-260F-49B4-B62D-83A3ED7D547F}" destId="{BB81AECF-9C35-44FD-8D7F-C980DF4612E7}" srcOrd="4" destOrd="0" presId="urn:microsoft.com/office/officeart/2008/layout/LinedList"/>
    <dgm:cxn modelId="{B55B796C-DD93-4AEB-B03F-220B2BFDD831}" type="presParOf" srcId="{B80BCCB2-260F-49B4-B62D-83A3ED7D547F}" destId="{5371F5D3-14C9-4785-A68D-DE2B347D6D27}" srcOrd="5" destOrd="0" presId="urn:microsoft.com/office/officeart/2008/layout/LinedList"/>
    <dgm:cxn modelId="{057CDB3F-1094-483F-BF73-CA0C44CBE80B}" type="presParOf" srcId="{5371F5D3-14C9-4785-A68D-DE2B347D6D27}" destId="{B9C87225-C7F4-4E9D-A4D2-4E2649B22337}" srcOrd="0" destOrd="0" presId="urn:microsoft.com/office/officeart/2008/layout/LinedList"/>
    <dgm:cxn modelId="{1569F74D-72AB-40D4-BDC1-13023C7C0FAB}" type="presParOf" srcId="{5371F5D3-14C9-4785-A68D-DE2B347D6D27}" destId="{4DFB3394-80E3-41BA-B420-9011C77BEB1B}" srcOrd="1" destOrd="0" presId="urn:microsoft.com/office/officeart/2008/layout/LinedList"/>
    <dgm:cxn modelId="{46093386-C7DE-463F-A35E-809B9AF2F6D8}" type="presParOf" srcId="{B80BCCB2-260F-49B4-B62D-83A3ED7D547F}" destId="{2EE6AEE8-5AB2-41C0-903E-4653427CE6E5}" srcOrd="6" destOrd="0" presId="urn:microsoft.com/office/officeart/2008/layout/LinedList"/>
    <dgm:cxn modelId="{C2B3A166-A850-46DB-8C12-62B3BAEC7AB6}" type="presParOf" srcId="{B80BCCB2-260F-49B4-B62D-83A3ED7D547F}" destId="{7A814779-DBD6-443D-8755-D529BBCC0B6C}" srcOrd="7" destOrd="0" presId="urn:microsoft.com/office/officeart/2008/layout/LinedList"/>
    <dgm:cxn modelId="{666E53EC-7580-4475-BA30-EAA29B5FE8DA}" type="presParOf" srcId="{7A814779-DBD6-443D-8755-D529BBCC0B6C}" destId="{2E2876FA-D00C-4325-8805-98D890523270}" srcOrd="0" destOrd="0" presId="urn:microsoft.com/office/officeart/2008/layout/LinedList"/>
    <dgm:cxn modelId="{AB1FA933-EEED-4AD4-AF9D-B2A08DE15935}" type="presParOf" srcId="{7A814779-DBD6-443D-8755-D529BBCC0B6C}" destId="{A0780212-DEC4-4CF8-859E-4D7EA905E9AF}" srcOrd="1" destOrd="0" presId="urn:microsoft.com/office/officeart/2008/layout/LinedList"/>
    <dgm:cxn modelId="{F941A759-A48B-470B-BCB8-2365C11050E6}" type="presParOf" srcId="{B80BCCB2-260F-49B4-B62D-83A3ED7D547F}" destId="{42EE4520-D675-4FA1-B2D8-3BCC89AB75A7}" srcOrd="8" destOrd="0" presId="urn:microsoft.com/office/officeart/2008/layout/LinedList"/>
    <dgm:cxn modelId="{C7E52F2F-313A-4470-B2A2-7126A53E7799}" type="presParOf" srcId="{B80BCCB2-260F-49B4-B62D-83A3ED7D547F}" destId="{9010BDBA-760D-4C3B-8758-3E2F1906C030}" srcOrd="9" destOrd="0" presId="urn:microsoft.com/office/officeart/2008/layout/LinedList"/>
    <dgm:cxn modelId="{1EA7A571-E19D-4547-B540-EB6A32C544B5}" type="presParOf" srcId="{9010BDBA-760D-4C3B-8758-3E2F1906C030}" destId="{777C23D0-95D5-460E-A89F-16576852BF67}" srcOrd="0" destOrd="0" presId="urn:microsoft.com/office/officeart/2008/layout/LinedList"/>
    <dgm:cxn modelId="{A81FA281-F634-4A77-9EE1-3EE79635BC46}" type="presParOf" srcId="{9010BDBA-760D-4C3B-8758-3E2F1906C030}" destId="{7A673A07-2BE2-46DF-BC49-AD89274652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E10F7-F09A-46C1-B994-F15713D81199}">
      <dsp:nvSpPr>
        <dsp:cNvPr id="0" name=""/>
        <dsp:cNvSpPr/>
      </dsp:nvSpPr>
      <dsp:spPr>
        <a:xfrm>
          <a:off x="1649" y="0"/>
          <a:ext cx="2566972" cy="4656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Пионерский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сбор</a:t>
          </a:r>
          <a:endParaRPr lang="ru-RU" sz="3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6201" y="1917101"/>
        <a:ext cx="2457868" cy="1753445"/>
      </dsp:txXfrm>
    </dsp:sp>
    <dsp:sp modelId="{92B89E06-53DF-410C-8B1A-A621B5E110EF}">
      <dsp:nvSpPr>
        <dsp:cNvPr id="0" name=""/>
        <dsp:cNvSpPr/>
      </dsp:nvSpPr>
      <dsp:spPr>
        <a:xfrm>
          <a:off x="509849" y="279382"/>
          <a:ext cx="1550572" cy="15505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9F31E2-BAFA-44FB-879B-33B2FBD40919}">
      <dsp:nvSpPr>
        <dsp:cNvPr id="0" name=""/>
        <dsp:cNvSpPr/>
      </dsp:nvSpPr>
      <dsp:spPr>
        <a:xfrm>
          <a:off x="2635466" y="0"/>
          <a:ext cx="2566972" cy="4656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Пионерская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линейка</a:t>
          </a:r>
          <a:endParaRPr lang="ru-RU" sz="3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690018" y="1917101"/>
        <a:ext cx="2457868" cy="1753445"/>
      </dsp:txXfrm>
    </dsp:sp>
    <dsp:sp modelId="{27ED1866-5748-4A62-861F-F2650E423B3D}">
      <dsp:nvSpPr>
        <dsp:cNvPr id="0" name=""/>
        <dsp:cNvSpPr/>
      </dsp:nvSpPr>
      <dsp:spPr>
        <a:xfrm>
          <a:off x="3153831" y="279382"/>
          <a:ext cx="1550572" cy="15505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2D5A04-C178-463A-AF58-1B799E5F4CAB}">
      <dsp:nvSpPr>
        <dsp:cNvPr id="0" name=""/>
        <dsp:cNvSpPr/>
      </dsp:nvSpPr>
      <dsp:spPr>
        <a:xfrm>
          <a:off x="5289612" y="0"/>
          <a:ext cx="2566972" cy="4656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Пионерский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костер</a:t>
          </a:r>
          <a:endParaRPr lang="ru-RU" sz="3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344164" y="1917101"/>
        <a:ext cx="2457868" cy="1753445"/>
      </dsp:txXfrm>
    </dsp:sp>
    <dsp:sp modelId="{1DEAEA9C-9C65-4593-A855-66889187572F}">
      <dsp:nvSpPr>
        <dsp:cNvPr id="0" name=""/>
        <dsp:cNvSpPr/>
      </dsp:nvSpPr>
      <dsp:spPr>
        <a:xfrm>
          <a:off x="5797812" y="279382"/>
          <a:ext cx="1550572" cy="15505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87383C-13FC-4AA0-B942-85522754B344}">
      <dsp:nvSpPr>
        <dsp:cNvPr id="0" name=""/>
        <dsp:cNvSpPr/>
      </dsp:nvSpPr>
      <dsp:spPr>
        <a:xfrm>
          <a:off x="314329" y="3725099"/>
          <a:ext cx="7229576" cy="698456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31527-533F-4B45-9BFE-E98671CA7C84}">
      <dsp:nvSpPr>
        <dsp:cNvPr id="0" name=""/>
        <dsp:cNvSpPr/>
      </dsp:nvSpPr>
      <dsp:spPr>
        <a:xfrm>
          <a:off x="3480167" y="2521579"/>
          <a:ext cx="2519585" cy="251958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Виды пионерских сборов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9152" y="2890564"/>
        <a:ext cx="1781615" cy="1781615"/>
      </dsp:txXfrm>
    </dsp:sp>
    <dsp:sp modelId="{2FBAB9B0-2293-4B67-AFB6-C250AD3B27FB}">
      <dsp:nvSpPr>
        <dsp:cNvPr id="0" name=""/>
        <dsp:cNvSpPr/>
      </dsp:nvSpPr>
      <dsp:spPr>
        <a:xfrm rot="11771739">
          <a:off x="1441105" y="2440871"/>
          <a:ext cx="2292671" cy="7180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210FA3-1C2B-4C6D-A212-07D36695FF6D}">
      <dsp:nvSpPr>
        <dsp:cNvPr id="0" name=""/>
        <dsp:cNvSpPr/>
      </dsp:nvSpPr>
      <dsp:spPr>
        <a:xfrm>
          <a:off x="30340" y="2033311"/>
          <a:ext cx="2339989" cy="1439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Рабочий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516" y="2075487"/>
        <a:ext cx="2255637" cy="1355641"/>
      </dsp:txXfrm>
    </dsp:sp>
    <dsp:sp modelId="{3E573D6F-C419-473B-BAE7-BC7962DE78C2}">
      <dsp:nvSpPr>
        <dsp:cNvPr id="0" name=""/>
        <dsp:cNvSpPr/>
      </dsp:nvSpPr>
      <dsp:spPr>
        <a:xfrm rot="14552013">
          <a:off x="2635212" y="1308239"/>
          <a:ext cx="2011588" cy="7180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17887E-B5A0-4374-B514-B7CAA87CEF63}">
      <dsp:nvSpPr>
        <dsp:cNvPr id="0" name=""/>
        <dsp:cNvSpPr/>
      </dsp:nvSpPr>
      <dsp:spPr>
        <a:xfrm>
          <a:off x="2007110" y="54861"/>
          <a:ext cx="2339989" cy="1439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Отчетно-выборный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9286" y="97037"/>
        <a:ext cx="2255637" cy="1355641"/>
      </dsp:txXfrm>
    </dsp:sp>
    <dsp:sp modelId="{A95BD705-C08F-4B40-9FFD-17C996485185}">
      <dsp:nvSpPr>
        <dsp:cNvPr id="0" name=""/>
        <dsp:cNvSpPr/>
      </dsp:nvSpPr>
      <dsp:spPr>
        <a:xfrm rot="17846961">
          <a:off x="4832608" y="1308154"/>
          <a:ext cx="2011097" cy="7180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BE0A18-E4FA-429B-8D56-E12B5425D361}">
      <dsp:nvSpPr>
        <dsp:cNvPr id="0" name=""/>
        <dsp:cNvSpPr/>
      </dsp:nvSpPr>
      <dsp:spPr>
        <a:xfrm>
          <a:off x="5131684" y="54855"/>
          <a:ext cx="2339989" cy="1439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Тематический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3860" y="97031"/>
        <a:ext cx="2255637" cy="1355641"/>
      </dsp:txXfrm>
    </dsp:sp>
    <dsp:sp modelId="{E38EC28C-5C09-42AF-8490-9BA935E9AF9E}">
      <dsp:nvSpPr>
        <dsp:cNvPr id="0" name=""/>
        <dsp:cNvSpPr/>
      </dsp:nvSpPr>
      <dsp:spPr>
        <a:xfrm rot="20607363">
          <a:off x="5903353" y="2501993"/>
          <a:ext cx="2188507" cy="7180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60EBA7-2DE9-4E9A-A1B3-817DCC8F4841}">
      <dsp:nvSpPr>
        <dsp:cNvPr id="0" name=""/>
        <dsp:cNvSpPr/>
      </dsp:nvSpPr>
      <dsp:spPr>
        <a:xfrm>
          <a:off x="6997612" y="2043199"/>
          <a:ext cx="2339989" cy="1439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Праздничный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9788" y="2085375"/>
        <a:ext cx="2255637" cy="13556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65919-128D-4A1C-87BA-D0FC3E60C942}">
      <dsp:nvSpPr>
        <dsp:cNvPr id="0" name=""/>
        <dsp:cNvSpPr/>
      </dsp:nvSpPr>
      <dsp:spPr>
        <a:xfrm>
          <a:off x="0" y="550"/>
          <a:ext cx="905955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747C5-2498-418C-8B02-1B8090C67721}">
      <dsp:nvSpPr>
        <dsp:cNvPr id="0" name=""/>
        <dsp:cNvSpPr/>
      </dsp:nvSpPr>
      <dsp:spPr>
        <a:xfrm>
          <a:off x="0" y="550"/>
          <a:ext cx="9059553" cy="90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    </a:t>
          </a: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Краткость и рассудительность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50"/>
        <a:ext cx="9059553" cy="902062"/>
      </dsp:txXfrm>
    </dsp:sp>
    <dsp:sp modelId="{BEFBA97A-016C-4862-AD88-264E7A8D0C9B}">
      <dsp:nvSpPr>
        <dsp:cNvPr id="0" name=""/>
        <dsp:cNvSpPr/>
      </dsp:nvSpPr>
      <dsp:spPr>
        <a:xfrm>
          <a:off x="0" y="902613"/>
          <a:ext cx="905955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84CAF-C3EC-4838-B551-A5B58D84BD0E}">
      <dsp:nvSpPr>
        <dsp:cNvPr id="0" name=""/>
        <dsp:cNvSpPr/>
      </dsp:nvSpPr>
      <dsp:spPr>
        <a:xfrm>
          <a:off x="0" y="902613"/>
          <a:ext cx="9059553" cy="90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    </a:t>
          </a: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Честность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02613"/>
        <a:ext cx="9059553" cy="902062"/>
      </dsp:txXfrm>
    </dsp:sp>
    <dsp:sp modelId="{BB81AECF-9C35-44FD-8D7F-C980DF4612E7}">
      <dsp:nvSpPr>
        <dsp:cNvPr id="0" name=""/>
        <dsp:cNvSpPr/>
      </dsp:nvSpPr>
      <dsp:spPr>
        <a:xfrm>
          <a:off x="0" y="1804675"/>
          <a:ext cx="905955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87225-C7F4-4E9D-A4D2-4E2649B22337}">
      <dsp:nvSpPr>
        <dsp:cNvPr id="0" name=""/>
        <dsp:cNvSpPr/>
      </dsp:nvSpPr>
      <dsp:spPr>
        <a:xfrm>
          <a:off x="0" y="1804675"/>
          <a:ext cx="9059553" cy="90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    </a:t>
          </a: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Разумная критика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04675"/>
        <a:ext cx="9059553" cy="902062"/>
      </dsp:txXfrm>
    </dsp:sp>
    <dsp:sp modelId="{2EE6AEE8-5AB2-41C0-903E-4653427CE6E5}">
      <dsp:nvSpPr>
        <dsp:cNvPr id="0" name=""/>
        <dsp:cNvSpPr/>
      </dsp:nvSpPr>
      <dsp:spPr>
        <a:xfrm>
          <a:off x="0" y="2706738"/>
          <a:ext cx="905955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876FA-D00C-4325-8805-98D890523270}">
      <dsp:nvSpPr>
        <dsp:cNvPr id="0" name=""/>
        <dsp:cNvSpPr/>
      </dsp:nvSpPr>
      <dsp:spPr>
        <a:xfrm>
          <a:off x="0" y="2706738"/>
          <a:ext cx="9059553" cy="90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    </a:t>
          </a: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Сдержанность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06738"/>
        <a:ext cx="9059553" cy="902062"/>
      </dsp:txXfrm>
    </dsp:sp>
    <dsp:sp modelId="{42EE4520-D675-4FA1-B2D8-3BCC89AB75A7}">
      <dsp:nvSpPr>
        <dsp:cNvPr id="0" name=""/>
        <dsp:cNvSpPr/>
      </dsp:nvSpPr>
      <dsp:spPr>
        <a:xfrm>
          <a:off x="0" y="3608800"/>
          <a:ext cx="905955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C23D0-95D5-460E-A89F-16576852BF67}">
      <dsp:nvSpPr>
        <dsp:cNvPr id="0" name=""/>
        <dsp:cNvSpPr/>
      </dsp:nvSpPr>
      <dsp:spPr>
        <a:xfrm>
          <a:off x="0" y="3608800"/>
          <a:ext cx="9059553" cy="90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    </a:t>
          </a: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Уважение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08800"/>
        <a:ext cx="9059553" cy="902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947AC-B47A-426F-BBDA-E4FBBC3B8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F566EB-EC37-4665-9653-0A24D8014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AC128-B810-46AF-87A4-30A30D47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A3825-5384-4F94-AC01-D6D6704C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65081B-FE7D-4709-8772-CB639CF6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40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5F336-DB23-4682-A014-C5E27EB5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51049D-6521-480F-A5E0-14C4B6145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BCB77-73F5-4ECB-A34C-8CEC858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AB6F3-FFF0-495D-ACB2-F5E377BE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2C9FB-E443-42E8-BA4F-C6026686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1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E0B831-AC44-40B2-9B41-98E369BC4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83A923-3E27-4CC9-872F-68C1A9779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C2B33-0391-42CB-AD7E-D3C322D3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34014-4C6F-4A4B-9032-E72101C3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47850-2C36-48C9-BC02-6D2A5715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4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3B53-3B7C-4499-8CB8-57400F52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36BA2-AEB2-472E-AAA6-7018EE8F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9E7AF8-BA06-4A36-B392-C7B5E741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69A1D-DBFD-4420-82C1-5DD3EF8C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38D65-145B-48F5-A5AF-425D3D42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2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50708-A7E7-4700-9DBA-7062F1B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FE56D0-0365-4F7C-8BBA-674D7ECCD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439AE-CAC6-4E5C-888A-03F4A3D1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E9068-BA2C-48C7-ACE5-9BCE0099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8CCF-CF7A-4AAA-8D7A-043E017D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9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0EC2B-6A69-4454-AC86-4026E8C4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56110-B375-49BC-830C-415563E3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D10A6D-D06C-457A-A382-3DF44330C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4AEB3F-B9C9-454E-B00B-00898973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F02234-7E1D-4FAF-8DDF-E6009FA7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C70143-0226-4447-A80B-1674985D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205EC-85DC-4DD8-B978-EDBED6A3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34C07-98F1-4C6A-BAAB-E6EFC58E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033996-C2B2-48F8-BA3A-0156398D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C4E70B-C368-40B8-A257-7DA4077E4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9B749D-686E-4E12-8BD1-87F8FAA30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E22F4B-781E-47FD-871D-CF48782A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CF6167-E189-4B86-8CD3-83D93304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57E5AA-7AC9-43DE-8AED-4BCA2AEA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0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E0D25-D345-4CC3-A2A1-DEE360AD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6BBFDC-C159-46E0-AF78-42E87834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093BE9-7EE6-454D-ABD8-7F354946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C19551-EE82-4E03-9C9E-AB8981D5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4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2AA786-57DB-4E45-B94B-46C354FD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5D5C5E-9AF1-46D1-BADD-BBA464AE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30488B-F7DA-4179-B1B1-A867B17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89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33DE-3A15-47EF-9F35-FD6A07A1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F5B61-CC4B-4244-A356-0D830F5D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AD1BCF-4B00-4AAD-A082-8759D2D4E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7A4CD8-DCC1-4B2D-842D-33DA0D0A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1E8B6-ED22-4C8D-98B4-24FE22BD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91C402-678B-4577-9E97-CD338806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180EA-854D-43E2-8F52-E4B2D598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EE72D8-CC40-4729-9C5B-885E3512C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50A695-EEA5-4238-B39C-302FCC76E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91009-8905-44AD-A28B-B6AAEDAF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CA1F70-C195-464B-B72C-32604255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E3E966-5EC2-402A-B75C-D8957530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2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6C28D-22D5-45E3-8EDE-1A14DAAE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6C1E0-EB8F-4C52-A422-BF7262D30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1025B-355E-4CCB-888D-679776304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ED53-BCF5-4BB1-AB55-DBDAF048BC4D}" type="datetimeFigureOut">
              <a:rPr lang="ru-RU" smtClean="0"/>
              <a:t>03.03.2026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B2F58-1331-4135-994A-F1506408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26B8AD-1EBC-42C3-AA99-4A12A3AD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4B71D8D-B976-48E8-99A4-0396A0B035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23686" y="104491"/>
            <a:ext cx="9144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49778B-EBEE-45F2-82C1-AFA97C08F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93" y="2258333"/>
            <a:ext cx="4762500" cy="469185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396071" y="1633756"/>
            <a:ext cx="694914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1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1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100" b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Пионерские мероприятия»</a:t>
            </a:r>
            <a:endParaRPr lang="ru-RU" sz="41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4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класс)</a:t>
            </a:r>
            <a:endParaRPr lang="ru-RU" sz="4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089" y="75126"/>
            <a:ext cx="88286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Пионерское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мероприятие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специально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организованная совместная деятельность пионеров, направленная на достижение конкретной цели в определенный промежуток времени. 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34182972"/>
              </p:ext>
            </p:extLst>
          </p:nvPr>
        </p:nvGraphicFramePr>
        <p:xfrm>
          <a:off x="2608316" y="1965434"/>
          <a:ext cx="7858235" cy="4656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7543" y="5854261"/>
            <a:ext cx="637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пионерские мероприятия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2500671" y="75126"/>
            <a:ext cx="447392" cy="5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0332" y="97232"/>
            <a:ext cx="100478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Пионерский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– это главное собрание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пионеров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нем: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обсуждают планы        принимают решения        подводят итоги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1636636" y="971647"/>
            <a:ext cx="447392" cy="5592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5041991" y="971647"/>
            <a:ext cx="447392" cy="5592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8862498" y="971647"/>
            <a:ext cx="447392" cy="55924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37035271"/>
              </p:ext>
            </p:extLst>
          </p:nvPr>
        </p:nvGraphicFramePr>
        <p:xfrm>
          <a:off x="2312275" y="1663671"/>
          <a:ext cx="9479921" cy="516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214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32707" y="3273370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E1885-95A2-435F-BCB0-B9FC7BAA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533" y="111028"/>
            <a:ext cx="9326217" cy="10495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46069" y="250375"/>
            <a:ext cx="8847117" cy="1270659"/>
          </a:xfrm>
          <a:prstGeom prst="roundRect">
            <a:avLst/>
          </a:prstGeom>
          <a:solidFill>
            <a:srgbClr val="9ED5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7702" y="562538"/>
            <a:ext cx="8443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поведения на пионерском сборе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38612616"/>
              </p:ext>
            </p:extLst>
          </p:nvPr>
        </p:nvGraphicFramePr>
        <p:xfrm>
          <a:off x="2619168" y="1906468"/>
          <a:ext cx="9059553" cy="4511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2786564" y="2956819"/>
            <a:ext cx="447392" cy="5592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2786564" y="2030677"/>
            <a:ext cx="447392" cy="5592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2794585" y="3832612"/>
            <a:ext cx="447392" cy="5592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2782710" y="4777288"/>
            <a:ext cx="447392" cy="5592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2782710" y="5592217"/>
            <a:ext cx="447392" cy="5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95769" y="3269252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4100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464" y="148483"/>
            <a:ext cx="8864352" cy="11679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E1885-95A2-435F-BCB0-B9FC7BAA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531" y="207684"/>
            <a:ext cx="9326217" cy="104956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Пионерская линейка – традиционное общее построение пионерской дружины</a:t>
            </a:r>
            <a:endParaRPr lang="ru-RU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040" y="1375649"/>
            <a:ext cx="86166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Поводы для пионерской линейки:</a:t>
            </a:r>
          </a:p>
          <a:p>
            <a:pPr>
              <a:spcAft>
                <a:spcPts val="12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нового дела</a:t>
            </a:r>
          </a:p>
          <a:p>
            <a:pPr>
              <a:spcAft>
                <a:spcPts val="12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и окончание мероприятия или дела</a:t>
            </a:r>
          </a:p>
          <a:p>
            <a:pPr>
              <a:spcAft>
                <a:spcPts val="12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наград пионерам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 для пионеров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1733152" y="1891473"/>
            <a:ext cx="447392" cy="559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1733152" y="2527077"/>
            <a:ext cx="447392" cy="5592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1733152" y="3086319"/>
            <a:ext cx="447392" cy="5592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1733152" y="3695313"/>
            <a:ext cx="447392" cy="559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23466" b="4108"/>
          <a:stretch/>
        </p:blipFill>
        <p:spPr>
          <a:xfrm>
            <a:off x="5913539" y="3733424"/>
            <a:ext cx="6124575" cy="29639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2464" y="5874366"/>
            <a:ext cx="356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Торжественная линейка, посвященная приему в пионеры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5644AE-103F-A636-3805-047FC2871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62" y="148483"/>
            <a:ext cx="9606455" cy="11679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8160E-C181-4E0A-A91D-38F629B1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539" y="311794"/>
            <a:ext cx="9196552" cy="841342"/>
          </a:xfrm>
        </p:spPr>
        <p:txBody>
          <a:bodyPr>
            <a:normAutofit fontScale="90000"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Пионерский костер – символ дружбы, единства, коллективизма и памяти </a:t>
            </a:r>
            <a:endParaRPr lang="ru-B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15271"/>
          <a:stretch/>
        </p:blipFill>
        <p:spPr>
          <a:xfrm>
            <a:off x="5774122" y="3024902"/>
            <a:ext cx="6199133" cy="3268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1419" y="1493809"/>
            <a:ext cx="9606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Пионерский костер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традиционное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вечернее мероприятие пионерской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1419" y="2370487"/>
            <a:ext cx="376270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ионеры у костра:</a:t>
            </a:r>
          </a:p>
          <a:p>
            <a:pPr>
              <a:spcAft>
                <a:spcPts val="12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общаются</a:t>
            </a:r>
          </a:p>
          <a:p>
            <a:pPr>
              <a:spcAft>
                <a:spcPts val="12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поют песни</a:t>
            </a:r>
          </a:p>
          <a:p>
            <a:pPr>
              <a:spcAft>
                <a:spcPts val="12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рассказывают истории</a:t>
            </a:r>
          </a:p>
          <a:p>
            <a:pPr>
              <a:spcAft>
                <a:spcPts val="12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конкурсы</a:t>
            </a:r>
          </a:p>
          <a:p>
            <a:pPr>
              <a:spcAft>
                <a:spcPts val="12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1668166" y="2880871"/>
            <a:ext cx="447392" cy="5592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1668166" y="3503114"/>
            <a:ext cx="447392" cy="508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1668166" y="4087951"/>
            <a:ext cx="447392" cy="5218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1668166" y="4659003"/>
            <a:ext cx="447392" cy="5592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1668166" y="5218245"/>
            <a:ext cx="447392" cy="5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E1885-95A2-435F-BCB0-B9FC7BAA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223" y="129794"/>
            <a:ext cx="9326217" cy="896115"/>
          </a:xfrm>
        </p:spPr>
        <p:txBody>
          <a:bodyPr>
            <a:normAutofit/>
          </a:bodyPr>
          <a:lstStyle/>
          <a:p>
            <a:pPr indent="450215" algn="ctr">
              <a:lnSpc>
                <a:spcPct val="106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 пионеров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Беларуси</a:t>
            </a:r>
            <a:endParaRPr lang="ru-BY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57501"/>
              </p:ext>
            </p:extLst>
          </p:nvPr>
        </p:nvGraphicFramePr>
        <p:xfrm>
          <a:off x="2405380" y="1429405"/>
          <a:ext cx="9050896" cy="5185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7139">
                  <a:extLst>
                    <a:ext uri="{9D8B030D-6E8A-4147-A177-3AD203B41FA5}">
                      <a16:colId xmlns:a16="http://schemas.microsoft.com/office/drawing/2014/main" val="3225816300"/>
                    </a:ext>
                  </a:extLst>
                </a:gridCol>
                <a:gridCol w="4703757">
                  <a:extLst>
                    <a:ext uri="{9D8B030D-6E8A-4147-A177-3AD203B41FA5}">
                      <a16:colId xmlns:a16="http://schemas.microsoft.com/office/drawing/2014/main" val="1325500572"/>
                    </a:ext>
                  </a:extLst>
                </a:gridCol>
              </a:tblGrid>
              <a:tr h="507649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 живем под небом ясным.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Ценим дружбу. Славим труд.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Верим, что нас не напрасно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Пионерами зовут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 взрослеем и стремимся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достойными отцов.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преград мы не боимся.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Будь готов!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Всегда готов!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ПРИПЕВ: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 – пионер,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– пионер,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– пионер, а значит: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Первыми быть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 теперь,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Наша с тобой задача.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 еще открытий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Нужно в жизни совершить.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пути для нас открыты,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 мечте крылатой быть!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Беларусь нам крылья дарит,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 хранит ее любовь.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жизни верным ты всегда ей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Будь готов!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Всегда готов!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ПРИПЕВ: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 – пионер,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– пионер,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– пионер, а значит: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Первыми быть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 теперь,</a:t>
                      </a:r>
                    </a:p>
                    <a:p>
                      <a:pPr indent="45021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Наша с тобой задача.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21489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14359" y="1060074"/>
            <a:ext cx="632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Музыка: Геннадия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Маркевича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слова: Алеся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Бадака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333" b="57222" l="46375" r="58875"/>
                    </a14:imgEffect>
                  </a14:imgLayer>
                </a14:imgProps>
              </a:ext>
            </a:extLst>
          </a:blip>
          <a:srcRect l="46596" t="27863" r="40696" b="43897"/>
          <a:stretch/>
        </p:blipFill>
        <p:spPr>
          <a:xfrm>
            <a:off x="1918603" y="196960"/>
            <a:ext cx="1364325" cy="170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3553</TotalTime>
  <Words>328</Words>
  <Application>Microsoft Office PowerPoint</Application>
  <PresentationFormat>Широкоэкранный</PresentationFormat>
  <Paragraphs>83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Государственное учреждение образования  «Академия образования»  Программа тематических занятий «Я. Моя семья. Моя Родина» </vt:lpstr>
      <vt:lpstr>Презентация PowerPoint</vt:lpstr>
      <vt:lpstr>Презентация PowerPoint</vt:lpstr>
      <vt:lpstr> </vt:lpstr>
      <vt:lpstr>Пионерская линейка – традиционное общее построение пионерской дружины</vt:lpstr>
      <vt:lpstr>Пионерский костер – символ дружбы, единства, коллективизма и памяти </vt:lpstr>
      <vt:lpstr>Гимн пионеров Беларуси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 «Академия образования»  Программа тематических занятий «Я. Моя семья. Моя Родина»</dc:title>
  <dc:creator>User</dc:creator>
  <cp:lastModifiedBy>User</cp:lastModifiedBy>
  <cp:revision>333</cp:revision>
  <dcterms:created xsi:type="dcterms:W3CDTF">2025-02-21T08:43:24Z</dcterms:created>
  <dcterms:modified xsi:type="dcterms:W3CDTF">2026-03-03T09:45:16Z</dcterms:modified>
</cp:coreProperties>
</file>