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82" r:id="rId3"/>
    <p:sldId id="291" r:id="rId4"/>
    <p:sldId id="293" r:id="rId5"/>
    <p:sldId id="271" r:id="rId6"/>
    <p:sldId id="287" r:id="rId7"/>
    <p:sldId id="283" r:id="rId8"/>
    <p:sldId id="294" r:id="rId9"/>
    <p:sldId id="280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89" autoAdjust="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34196" y="155713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10" y="2969020"/>
            <a:ext cx="3947535" cy="38889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430981" y="2554014"/>
            <a:ext cx="7426236" cy="1903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 </a:t>
            </a:r>
            <a:b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Октябрятам 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пионерах»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1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809" y="315686"/>
            <a:ext cx="10349475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Пионерская организация: история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15" y="2921304"/>
            <a:ext cx="2959204" cy="2310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0313" y="1090407"/>
            <a:ext cx="9742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 – значит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первый.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842" y="2921304"/>
            <a:ext cx="3575957" cy="2310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51213" y="1779568"/>
            <a:ext cx="10580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мая 1922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ачало основания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Всесоюзной пионерской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организации.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677" y="2733675"/>
            <a:ext cx="2733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E869BA-C3FD-48AA-9803-02C8603005AA}"/>
              </a:ext>
            </a:extLst>
          </p:cNvPr>
          <p:cNvSpPr/>
          <p:nvPr/>
        </p:nvSpPr>
        <p:spPr>
          <a:xfrm>
            <a:off x="1785257" y="1464045"/>
            <a:ext cx="5396033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обучение грамоте взрослых и детей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237F280-B318-437F-94A1-C46ECED3499E}"/>
              </a:ext>
            </a:extLst>
          </p:cNvPr>
          <p:cNvSpPr/>
          <p:nvPr/>
        </p:nvSpPr>
        <p:spPr>
          <a:xfrm>
            <a:off x="1785256" y="2663438"/>
            <a:ext cx="10178143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участие в субботниках по благоустройству городов, сел, посадке деревьев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AE869BA-C3FD-48AA-9803-02C8603005AA}"/>
              </a:ext>
            </a:extLst>
          </p:cNvPr>
          <p:cNvSpPr/>
          <p:nvPr/>
        </p:nvSpPr>
        <p:spPr>
          <a:xfrm>
            <a:off x="1785257" y="1995647"/>
            <a:ext cx="9002486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помощь по устройству беспризорных детей в приюты, детские дома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798" y="-62938"/>
            <a:ext cx="850174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пионеров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советского времени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2" y="964079"/>
            <a:ext cx="1036319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ru-RU" sz="12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90" y="3453113"/>
            <a:ext cx="4085424" cy="3059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996"/>
          <a:stretch/>
        </p:blipFill>
        <p:spPr>
          <a:xfrm>
            <a:off x="1785256" y="3453113"/>
            <a:ext cx="4714729" cy="30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798" y="-62938"/>
            <a:ext cx="850174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пионеров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советского времени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2" y="964079"/>
            <a:ext cx="1036319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ru-RU" sz="1200" dirty="0">
              <a:solidFill>
                <a:prstClr val="black"/>
              </a:solidFill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37F280-B318-437F-94A1-C46ECED3499E}"/>
              </a:ext>
            </a:extLst>
          </p:cNvPr>
          <p:cNvSpPr/>
          <p:nvPr/>
        </p:nvSpPr>
        <p:spPr>
          <a:xfrm>
            <a:off x="1937658" y="1146568"/>
            <a:ext cx="8915399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проведение пионерских сборов, где обсуждали пионерские дела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7" y="3272010"/>
            <a:ext cx="5025581" cy="3074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87" y="3272010"/>
            <a:ext cx="4544400" cy="307436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237F280-B318-437F-94A1-C46ECED3499E}"/>
              </a:ext>
            </a:extLst>
          </p:cNvPr>
          <p:cNvSpPr/>
          <p:nvPr/>
        </p:nvSpPr>
        <p:spPr>
          <a:xfrm>
            <a:off x="1937658" y="1784821"/>
            <a:ext cx="6259285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помощь  одиноким пожилым людям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37F280-B318-437F-94A1-C46ECED3499E}"/>
              </a:ext>
            </a:extLst>
          </p:cNvPr>
          <p:cNvSpPr/>
          <p:nvPr/>
        </p:nvSpPr>
        <p:spPr>
          <a:xfrm>
            <a:off x="1937658" y="2465200"/>
            <a:ext cx="4952999" cy="4875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сбор металлолома и макулатуры</a:t>
            </a:r>
          </a:p>
        </p:txBody>
      </p:sp>
    </p:spTree>
    <p:extLst>
      <p:ext uri="{BB962C8B-B14F-4D97-AF65-F5344CB8AC3E}">
        <p14:creationId xmlns:p14="http://schemas.microsoft.com/office/powerpoint/2010/main" val="4250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261257"/>
            <a:ext cx="9326217" cy="12845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Пионеры в годы Великой Отечественной войны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E869BA-C3FD-48AA-9803-02C8603005AA}"/>
              </a:ext>
            </a:extLst>
          </p:cNvPr>
          <p:cNvSpPr/>
          <p:nvPr/>
        </p:nvSpPr>
        <p:spPr>
          <a:xfrm>
            <a:off x="2029817" y="1385490"/>
            <a:ext cx="9530812" cy="24458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 время Великой Отечественной войны пионеры наравне со взрослыми защищали Родину от немецких захватчиков, трудились в тылу и воевали на фронте. </a:t>
            </a:r>
          </a:p>
          <a:p>
            <a:pPr indent="457200" algn="just">
              <a:lnSpc>
                <a:spcPct val="107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Дежурили в госпиталях, устраивали концерты, собирали урожай, многие ребята шли в партизаны. </a:t>
            </a:r>
          </a:p>
          <a:p>
            <a:pPr indent="457200" algn="just">
              <a:lnSpc>
                <a:spcPct val="107000"/>
              </a:lnSpc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4145306"/>
            <a:ext cx="3100798" cy="2384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15" y="3916781"/>
            <a:ext cx="2081073" cy="2841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193" y="3889358"/>
            <a:ext cx="2766058" cy="2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78" y="111028"/>
            <a:ext cx="10485122" cy="68362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и традиции Всесоюзной пионерской организации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9245" y="1815535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красный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галстук, значок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6880" y="143652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1611" y="2853569"/>
            <a:ext cx="5434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пионерские атрибуты: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дружинное знамя, отрядные флажки, горн и барабан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8" y="1076753"/>
            <a:ext cx="4226133" cy="439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703" y="76201"/>
            <a:ext cx="6461811" cy="1164772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</a:t>
            </a: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пионерская </a:t>
            </a: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</a:t>
            </a:r>
            <a:endParaRPr lang="x-none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7029" y="1283084"/>
            <a:ext cx="1023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крупнейшее детское общественное объединение в Беларуси</a:t>
            </a:r>
            <a:endParaRPr lang="ru-RU" sz="2800" dirty="0"/>
          </a:p>
        </p:txBody>
      </p:sp>
      <p:pic>
        <p:nvPicPr>
          <p:cNvPr id="1028" name="Picture 4" descr="https://gymn1.schoolnet.by/files/00701/obj/110/37913/img/sm_full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1" y="117278"/>
            <a:ext cx="1970315" cy="11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ymn1.slutsk-vedy.gov.by/files/00210/obj/110/89133/img/%D0%BD%D0%BE%D0%B2%D1%8B%D0%B9-%D0%B7%D0%BD%D0%B0%D1%87%D0%BE%D0%BA-%D0%B1%D1%80%D0%BF%D0%BE-qOqZF1lOqK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1147302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В Гомеле детей и молодёжь собрал областной пионерский праздник | Новости  Гом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В Гомеле детей и молодёжь собрал областной пионерский праздник | Новости  Гомел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newsgomel.by/upload/dev2fun.imagecompress/webp/sotbit.htmleditoraddition/f0b/d0ri1skfrxekni0fwimypdw3erk6y2mk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newsgomel.by/upload/dev2fun.imagecompress/webp/sotbit.htmleditoraddition/f0b/d0ri1skfrxekni0fwimypdw3erk6y2mk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 descr="https://img.belta.by/uploads/lotus/news/000023_23C0D0543911AF94432583F800343457_4217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5" y="1886045"/>
            <a:ext cx="3422114" cy="22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mg.belta.by/uploads/lotus/news/000023_23C0D0543911AF94432583F800343457_7414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5" y="4375936"/>
            <a:ext cx="3418113" cy="22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s://ctdm.smoledu.by/wp-content/uploads/2023/07/1-min-1024x57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6" y="1886045"/>
            <a:ext cx="3505518" cy="228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www.lves.by/wp-content/uploads/2016/06/%D0%BF%D0%B8%D0%BE%D0%BD%D0%B5%D1%80%D1%8B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6" y="4375936"/>
            <a:ext cx="3505519" cy="2280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30" y="160337"/>
            <a:ext cx="9927770" cy="1164772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Пионерские символы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республиканской пионерской организации</a:t>
            </a:r>
            <a:endParaRPr lang="x-none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s://gymn1.slutsk-vedy.gov.by/files/00210/obj/110/89133/img/%D0%BD%D0%BE%D0%B2%D1%8B%D0%B9-%D0%B7%D0%BD%D0%B0%D1%87%D0%BE%D0%BA-%D0%B1%D1%80%D0%BF%D0%BE-qOqZF1lOqK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3887"/>
            <a:ext cx="1147302" cy="11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В Гомеле детей и молодёжь собрал областной пионерский праздник | Новости  Гом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2" descr="В Гомеле детей и молодёжь собрал областной пионерский праздник | Новости  Гомел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4" descr="https://newsgomel.by/upload/dev2fun.imagecompress/webp/sotbit.htmleditoraddition/f0b/d0ri1skfrxekni0fwimypdw3erk6y2mk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8" descr="https://newsgomel.by/upload/dev2fun.imagecompress/webp/sotbit.htmleditoraddition/f0b/d0ri1skfrxekni0fwimypdw3erk6y2mk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11" y="1691931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5000"/>
          <a:stretch/>
        </p:blipFill>
        <p:spPr bwMode="auto">
          <a:xfrm>
            <a:off x="5093154" y="4187597"/>
            <a:ext cx="3441246" cy="2028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57" y="1691931"/>
            <a:ext cx="2106386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325" y="234497"/>
            <a:ext cx="9326217" cy="1049562"/>
          </a:xfrm>
        </p:spPr>
        <p:txBody>
          <a:bodyPr>
            <a:normAutofit fontScale="90000"/>
          </a:bodyPr>
          <a:lstStyle/>
          <a:p>
            <a:pPr marL="270510" indent="-5461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республиканская </a:t>
            </a:r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пионерская организация сегодня</a:t>
            </a:r>
            <a:endParaRPr lang="x-none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064" y="3386805"/>
            <a:ext cx="4818115" cy="12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gimn8.zhlobinedu.by/wp-content/uploads/2023/04/%D0%98%D0%BD%D1%84%D0%BE%D0%B3%D1%80%D0%B0%D1%84%D0%B8%D0%BA%D0%B0_%D0%A6%D0%B5%D0%BB%D0%B8-%D0%B8-%D0%B7%D0%B0%D0%B4%D0%B0%D1%87%D0%B8_1-7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0" y="1284059"/>
            <a:ext cx="3876554" cy="54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gimn8.zhlobinedu.by/wp-content/uploads/2023/04/%D0%98%D0%BD%D1%84%D0%BE%D0%B3%D1%80%D0%B0%D1%84%D0%B8%D0%BA%D0%B03-min-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79" y="1284059"/>
            <a:ext cx="5345528" cy="557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16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178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等线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Пионерская организация: история создания </vt:lpstr>
      <vt:lpstr>Презентация PowerPoint</vt:lpstr>
      <vt:lpstr>Презентация PowerPoint</vt:lpstr>
      <vt:lpstr>Пионеры в годы Великой Отечественной войны</vt:lpstr>
      <vt:lpstr>Символы и традиции Всесоюзной пионерской организации </vt:lpstr>
      <vt:lpstr>Белорусская республиканская  пионерская организация сегодня</vt:lpstr>
      <vt:lpstr>Пионерские символы  Белорусской республиканской пионерской организации</vt:lpstr>
      <vt:lpstr>Белорусская республиканская  пионерская организация сегодня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Ирина Андрончик</cp:lastModifiedBy>
  <cp:revision>354</cp:revision>
  <dcterms:created xsi:type="dcterms:W3CDTF">2025-02-21T08:43:24Z</dcterms:created>
  <dcterms:modified xsi:type="dcterms:W3CDTF">2026-03-03T12:05:05Z</dcterms:modified>
</cp:coreProperties>
</file>