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82" r:id="rId3"/>
    <p:sldId id="291" r:id="rId4"/>
    <p:sldId id="271" r:id="rId5"/>
    <p:sldId id="287" r:id="rId6"/>
    <p:sldId id="283" r:id="rId7"/>
    <p:sldId id="294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  <a:srgbClr val="502800"/>
    <a:srgbClr val="6633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5789" autoAdjust="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459BE-6E98-4B5D-82B0-30E9BB11B2D7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0C8AA1A3-1776-4748-B4BB-46C50FB8761B}">
      <dgm:prSet/>
      <dgm:spPr/>
      <dgm:t>
        <a:bodyPr/>
        <a:lstStyle/>
        <a:p>
          <a:r>
            <a:rPr lang="ru-RU" dirty="0"/>
            <a:t>убирать свое рабочее место </a:t>
          </a:r>
        </a:p>
      </dgm:t>
    </dgm:pt>
    <dgm:pt modelId="{9D0695C1-6D18-420E-8347-0748A1559B01}" type="parTrans" cxnId="{2864570A-EBB6-4820-A766-BD8D007C37DC}">
      <dgm:prSet/>
      <dgm:spPr/>
      <dgm:t>
        <a:bodyPr/>
        <a:lstStyle/>
        <a:p>
          <a:endParaRPr lang="ru-RU"/>
        </a:p>
      </dgm:t>
    </dgm:pt>
    <dgm:pt modelId="{31FE3330-E4C6-43CA-B640-21961E9EC2CC}" type="sibTrans" cxnId="{2864570A-EBB6-4820-A766-BD8D007C37DC}">
      <dgm:prSet/>
      <dgm:spPr/>
      <dgm:t>
        <a:bodyPr/>
        <a:lstStyle/>
        <a:p>
          <a:endParaRPr lang="ru-RU"/>
        </a:p>
      </dgm:t>
    </dgm:pt>
    <dgm:pt modelId="{3855AE39-2184-4AB2-B943-4F09AFEA4667}">
      <dgm:prSet/>
      <dgm:spPr/>
      <dgm:t>
        <a:bodyPr/>
        <a:lstStyle/>
        <a:p>
          <a:r>
            <a:rPr lang="ru-RU" dirty="0"/>
            <a:t>выполнять проклейку и ремонт книг в библиотеке</a:t>
          </a:r>
        </a:p>
      </dgm:t>
    </dgm:pt>
    <dgm:pt modelId="{0CA17A00-F177-4136-89ED-873990055426}" type="parTrans" cxnId="{4591A8D5-D15A-40E3-B9FB-ABC65B662C99}">
      <dgm:prSet/>
      <dgm:spPr/>
      <dgm:t>
        <a:bodyPr/>
        <a:lstStyle/>
        <a:p>
          <a:endParaRPr lang="ru-RU"/>
        </a:p>
      </dgm:t>
    </dgm:pt>
    <dgm:pt modelId="{8D45B492-F386-4900-864F-2724F12CD2DD}" type="sibTrans" cxnId="{4591A8D5-D15A-40E3-B9FB-ABC65B662C99}">
      <dgm:prSet/>
      <dgm:spPr/>
      <dgm:t>
        <a:bodyPr/>
        <a:lstStyle/>
        <a:p>
          <a:endParaRPr lang="ru-RU"/>
        </a:p>
      </dgm:t>
    </dgm:pt>
    <dgm:pt modelId="{F28A902B-004F-4019-97C9-9109A3328AAB}">
      <dgm:prSet/>
      <dgm:spPr/>
      <dgm:t>
        <a:bodyPr/>
        <a:lstStyle/>
        <a:p>
          <a:r>
            <a:rPr lang="ru-RU"/>
            <a:t>ухаживать за комнатными растениями; </a:t>
          </a:r>
        </a:p>
      </dgm:t>
    </dgm:pt>
    <dgm:pt modelId="{122D5923-F133-4D3C-AD89-6F7DDFBD9BBB}" type="parTrans" cxnId="{BBE2518B-911E-49B0-83F2-5C29453F6C67}">
      <dgm:prSet/>
      <dgm:spPr/>
      <dgm:t>
        <a:bodyPr/>
        <a:lstStyle/>
        <a:p>
          <a:endParaRPr lang="ru-RU"/>
        </a:p>
      </dgm:t>
    </dgm:pt>
    <dgm:pt modelId="{D7DECBF9-9637-4C68-AC0B-162984EB83D0}" type="sibTrans" cxnId="{BBE2518B-911E-49B0-83F2-5C29453F6C67}">
      <dgm:prSet/>
      <dgm:spPr/>
      <dgm:t>
        <a:bodyPr/>
        <a:lstStyle/>
        <a:p>
          <a:endParaRPr lang="ru-RU"/>
        </a:p>
      </dgm:t>
    </dgm:pt>
    <dgm:pt modelId="{4EE0EA9B-C0E4-47FC-8D8D-2CB2AFD93B17}">
      <dgm:prSet/>
      <dgm:spPr/>
      <dgm:t>
        <a:bodyPr/>
        <a:lstStyle/>
        <a:p>
          <a:r>
            <a:rPr lang="ru-RU" dirty="0"/>
            <a:t>заботиться о птицах</a:t>
          </a:r>
        </a:p>
      </dgm:t>
    </dgm:pt>
    <dgm:pt modelId="{3F9838AD-7C90-42A2-9829-469C37D74430}" type="parTrans" cxnId="{78F0AE68-0576-480D-93AF-E44A6A743A16}">
      <dgm:prSet/>
      <dgm:spPr/>
      <dgm:t>
        <a:bodyPr/>
        <a:lstStyle/>
        <a:p>
          <a:endParaRPr lang="ru-RU"/>
        </a:p>
      </dgm:t>
    </dgm:pt>
    <dgm:pt modelId="{8C917940-12DD-4274-BAD5-2899F5D657F7}" type="sibTrans" cxnId="{78F0AE68-0576-480D-93AF-E44A6A743A16}">
      <dgm:prSet/>
      <dgm:spPr/>
      <dgm:t>
        <a:bodyPr/>
        <a:lstStyle/>
        <a:p>
          <a:endParaRPr lang="ru-RU"/>
        </a:p>
      </dgm:t>
    </dgm:pt>
    <dgm:pt modelId="{E45B1234-71BB-4A8D-8120-31C22791340F}">
      <dgm:prSet/>
      <dgm:spPr/>
      <dgm:t>
        <a:bodyPr/>
        <a:lstStyle/>
        <a:p>
          <a:r>
            <a:rPr lang="ru-RU" dirty="0"/>
            <a:t>собирать макулатуру</a:t>
          </a:r>
        </a:p>
      </dgm:t>
    </dgm:pt>
    <dgm:pt modelId="{E7B77142-FDF4-495D-AFD6-3D471FCEC06E}" type="parTrans" cxnId="{9D96F36E-3292-4230-8A34-FB06088FBD1F}">
      <dgm:prSet/>
      <dgm:spPr/>
      <dgm:t>
        <a:bodyPr/>
        <a:lstStyle/>
        <a:p>
          <a:endParaRPr lang="ru-RU"/>
        </a:p>
      </dgm:t>
    </dgm:pt>
    <dgm:pt modelId="{CFFAFCFC-2DFE-4BC1-ACF5-FABB903E3232}" type="sibTrans" cxnId="{9D96F36E-3292-4230-8A34-FB06088FBD1F}">
      <dgm:prSet/>
      <dgm:spPr/>
      <dgm:t>
        <a:bodyPr/>
        <a:lstStyle/>
        <a:p>
          <a:endParaRPr lang="ru-RU"/>
        </a:p>
      </dgm:t>
    </dgm:pt>
    <dgm:pt modelId="{352F9E9A-FE10-4DB9-9D20-CB05605A8C65}">
      <dgm:prSet/>
      <dgm:spPr/>
      <dgm:t>
        <a:bodyPr/>
        <a:lstStyle/>
        <a:p>
          <a:r>
            <a:rPr lang="ru-RU" dirty="0"/>
            <a:t>садить деревья, кустарники, цветы на школьном участке</a:t>
          </a:r>
        </a:p>
      </dgm:t>
    </dgm:pt>
    <dgm:pt modelId="{C7121A18-52D5-4D54-B03B-481D4E89925E}" type="parTrans" cxnId="{CEA2FBB9-1C95-4664-A6B2-B3F110F95662}">
      <dgm:prSet/>
      <dgm:spPr/>
      <dgm:t>
        <a:bodyPr/>
        <a:lstStyle/>
        <a:p>
          <a:endParaRPr lang="ru-RU"/>
        </a:p>
      </dgm:t>
    </dgm:pt>
    <dgm:pt modelId="{D7AAED75-F458-4F49-A781-58D70B383353}" type="sibTrans" cxnId="{CEA2FBB9-1C95-4664-A6B2-B3F110F95662}">
      <dgm:prSet/>
      <dgm:spPr/>
      <dgm:t>
        <a:bodyPr/>
        <a:lstStyle/>
        <a:p>
          <a:endParaRPr lang="ru-RU"/>
        </a:p>
      </dgm:t>
    </dgm:pt>
    <dgm:pt modelId="{3B98BE4E-8211-405C-A62C-754F7ED2E2C0}">
      <dgm:prSet/>
      <dgm:spPr/>
      <dgm:t>
        <a:bodyPr/>
        <a:lstStyle/>
        <a:p>
          <a:r>
            <a:rPr lang="ru-RU" dirty="0"/>
            <a:t>участвовать в субботниках по уборке территории </a:t>
          </a:r>
        </a:p>
      </dgm:t>
    </dgm:pt>
    <dgm:pt modelId="{68A6612C-EC73-46E5-8408-3A3E380C7569}" type="parTrans" cxnId="{4F42FFCC-67F1-4D4A-B1ED-B88EEA969D03}">
      <dgm:prSet/>
      <dgm:spPr/>
      <dgm:t>
        <a:bodyPr/>
        <a:lstStyle/>
        <a:p>
          <a:endParaRPr lang="ru-RU"/>
        </a:p>
      </dgm:t>
    </dgm:pt>
    <dgm:pt modelId="{5CC1D4F9-BA1A-4C1A-AE9B-CBBE6815DF6A}" type="sibTrans" cxnId="{4F42FFCC-67F1-4D4A-B1ED-B88EEA969D03}">
      <dgm:prSet/>
      <dgm:spPr/>
      <dgm:t>
        <a:bodyPr/>
        <a:lstStyle/>
        <a:p>
          <a:endParaRPr lang="ru-RU"/>
        </a:p>
      </dgm:t>
    </dgm:pt>
    <dgm:pt modelId="{696DF033-2DB3-4D0E-BC3B-55C16FE9C7A0}" type="pres">
      <dgm:prSet presAssocID="{F43459BE-6E98-4B5D-82B0-30E9BB11B2D7}" presName="Name0" presStyleCnt="0">
        <dgm:presLayoutVars>
          <dgm:dir/>
          <dgm:resizeHandles val="exact"/>
        </dgm:presLayoutVars>
      </dgm:prSet>
      <dgm:spPr/>
    </dgm:pt>
    <dgm:pt modelId="{2FD282BD-167A-413E-8507-1EC960363E1F}" type="pres">
      <dgm:prSet presAssocID="{F43459BE-6E98-4B5D-82B0-30E9BB11B2D7}" presName="fgShape" presStyleLbl="fgShp" presStyleIdx="0" presStyleCnt="1"/>
      <dgm:spPr/>
    </dgm:pt>
    <dgm:pt modelId="{73E09A66-AC98-4467-8226-8C6D60E791F2}" type="pres">
      <dgm:prSet presAssocID="{F43459BE-6E98-4B5D-82B0-30E9BB11B2D7}" presName="linComp" presStyleCnt="0"/>
      <dgm:spPr/>
    </dgm:pt>
    <dgm:pt modelId="{E833F84D-77C0-43D1-AE22-738F14D7460C}" type="pres">
      <dgm:prSet presAssocID="{0C8AA1A3-1776-4748-B4BB-46C50FB8761B}" presName="compNode" presStyleCnt="0"/>
      <dgm:spPr/>
    </dgm:pt>
    <dgm:pt modelId="{C1DC934F-FFD4-4B82-9652-5C06E7643E20}" type="pres">
      <dgm:prSet presAssocID="{0C8AA1A3-1776-4748-B4BB-46C50FB8761B}" presName="bkgdShape" presStyleLbl="node1" presStyleIdx="0" presStyleCnt="7"/>
      <dgm:spPr/>
      <dgm:t>
        <a:bodyPr/>
        <a:lstStyle/>
        <a:p>
          <a:endParaRPr lang="ru-RU"/>
        </a:p>
      </dgm:t>
    </dgm:pt>
    <dgm:pt modelId="{8998EA76-054B-4051-9067-A497459ACB4F}" type="pres">
      <dgm:prSet presAssocID="{0C8AA1A3-1776-4748-B4BB-46C50FB8761B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4CF20-CB97-4428-A553-5DF77E4B50FF}" type="pres">
      <dgm:prSet presAssocID="{0C8AA1A3-1776-4748-B4BB-46C50FB8761B}" presName="invisiNode" presStyleLbl="node1" presStyleIdx="0" presStyleCnt="7"/>
      <dgm:spPr/>
    </dgm:pt>
    <dgm:pt modelId="{45A2C528-8043-49C4-9B27-E76B024DCF54}" type="pres">
      <dgm:prSet presAssocID="{0C8AA1A3-1776-4748-B4BB-46C50FB8761B}" presName="imagNode" presStyleLbl="fgImgPlace1" presStyleIdx="0" presStyleCnt="7"/>
      <dgm:spPr>
        <a:blipFill rotWithShape="1">
          <a:blip xmlns:r="http://schemas.openxmlformats.org/officeDocument/2006/relationships" r:embed="rId1"/>
          <a:srcRect/>
          <a:stretch>
            <a:fillRect l="-65000" r="-65000"/>
          </a:stretch>
        </a:blipFill>
      </dgm:spPr>
    </dgm:pt>
    <dgm:pt modelId="{D9040671-B8E6-4340-810C-32FB06C0B8EA}" type="pres">
      <dgm:prSet presAssocID="{31FE3330-E4C6-43CA-B640-21961E9EC2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B71333-25B6-480E-B6BF-4A9BD1019102}" type="pres">
      <dgm:prSet presAssocID="{3855AE39-2184-4AB2-B943-4F09AFEA4667}" presName="compNode" presStyleCnt="0"/>
      <dgm:spPr/>
    </dgm:pt>
    <dgm:pt modelId="{4CE4DA3C-0797-4FBF-902E-4450E9C2B8BB}" type="pres">
      <dgm:prSet presAssocID="{3855AE39-2184-4AB2-B943-4F09AFEA4667}" presName="bkgdShape" presStyleLbl="node1" presStyleIdx="1" presStyleCnt="7"/>
      <dgm:spPr/>
      <dgm:t>
        <a:bodyPr/>
        <a:lstStyle/>
        <a:p>
          <a:endParaRPr lang="ru-RU"/>
        </a:p>
      </dgm:t>
    </dgm:pt>
    <dgm:pt modelId="{052DE75C-5882-4A49-B914-016AC1DDD413}" type="pres">
      <dgm:prSet presAssocID="{3855AE39-2184-4AB2-B943-4F09AFEA4667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DF7A0-B20B-47EA-98D8-39AE769A90F6}" type="pres">
      <dgm:prSet presAssocID="{3855AE39-2184-4AB2-B943-4F09AFEA4667}" presName="invisiNode" presStyleLbl="node1" presStyleIdx="1" presStyleCnt="7"/>
      <dgm:spPr/>
    </dgm:pt>
    <dgm:pt modelId="{C7D66AA5-0838-4F86-B0A8-35AE3AF23135}" type="pres">
      <dgm:prSet presAssocID="{3855AE39-2184-4AB2-B943-4F09AFEA4667}" presName="imagNode" presStyleLbl="fgImgPlace1" presStyleIdx="1" presStyleCnt="7"/>
      <dgm:spPr>
        <a:blipFill rotWithShape="1">
          <a:blip xmlns:r="http://schemas.openxmlformats.org/officeDocument/2006/relationships" r:embed="rId2"/>
          <a:srcRect/>
          <a:stretch>
            <a:fillRect l="-64000" r="-64000"/>
          </a:stretch>
        </a:blipFill>
      </dgm:spPr>
    </dgm:pt>
    <dgm:pt modelId="{329A9B23-9F69-43C5-B4A4-C13348D7092F}" type="pres">
      <dgm:prSet presAssocID="{8D45B492-F386-4900-864F-2724F12CD2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2D652F-DBAE-4103-A4C1-DCD549D4FE95}" type="pres">
      <dgm:prSet presAssocID="{F28A902B-004F-4019-97C9-9109A3328AAB}" presName="compNode" presStyleCnt="0"/>
      <dgm:spPr/>
    </dgm:pt>
    <dgm:pt modelId="{3B943FA9-CAC5-4F12-B952-93D02D779029}" type="pres">
      <dgm:prSet presAssocID="{F28A902B-004F-4019-97C9-9109A3328AAB}" presName="bkgdShape" presStyleLbl="node1" presStyleIdx="2" presStyleCnt="7"/>
      <dgm:spPr/>
      <dgm:t>
        <a:bodyPr/>
        <a:lstStyle/>
        <a:p>
          <a:endParaRPr lang="ru-RU"/>
        </a:p>
      </dgm:t>
    </dgm:pt>
    <dgm:pt modelId="{21A02CA1-5F5D-47F8-B10E-8FD714ADF86A}" type="pres">
      <dgm:prSet presAssocID="{F28A902B-004F-4019-97C9-9109A3328AAB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4899F-2A5D-44B0-85AA-267E619435D9}" type="pres">
      <dgm:prSet presAssocID="{F28A902B-004F-4019-97C9-9109A3328AAB}" presName="invisiNode" presStyleLbl="node1" presStyleIdx="2" presStyleCnt="7"/>
      <dgm:spPr/>
    </dgm:pt>
    <dgm:pt modelId="{0ABF883E-CAF7-4296-A18A-888C99557471}" type="pres">
      <dgm:prSet presAssocID="{F28A902B-004F-4019-97C9-9109A3328AAB}" presName="imagNode" presStyleLbl="fgImgPlace1" presStyleIdx="2" presStyleCnt="7"/>
      <dgm:spPr>
        <a:blipFill rotWithShape="1">
          <a:blip xmlns:r="http://schemas.openxmlformats.org/officeDocument/2006/relationships" r:embed="rId3"/>
          <a:srcRect/>
          <a:stretch>
            <a:fillRect l="-52000" r="-52000"/>
          </a:stretch>
        </a:blipFill>
      </dgm:spPr>
    </dgm:pt>
    <dgm:pt modelId="{C879C2C6-BF31-4E00-89D0-8EC87A4C241C}" type="pres">
      <dgm:prSet presAssocID="{D7DECBF9-9637-4C68-AC0B-162984EB83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483B57-07F6-485B-8E16-E10D463EF98C}" type="pres">
      <dgm:prSet presAssocID="{4EE0EA9B-C0E4-47FC-8D8D-2CB2AFD93B17}" presName="compNode" presStyleCnt="0"/>
      <dgm:spPr/>
    </dgm:pt>
    <dgm:pt modelId="{E6266BF5-B071-4EED-A547-9D25F1A77A85}" type="pres">
      <dgm:prSet presAssocID="{4EE0EA9B-C0E4-47FC-8D8D-2CB2AFD93B17}" presName="bkgdShape" presStyleLbl="node1" presStyleIdx="3" presStyleCnt="7"/>
      <dgm:spPr/>
      <dgm:t>
        <a:bodyPr/>
        <a:lstStyle/>
        <a:p>
          <a:endParaRPr lang="ru-RU"/>
        </a:p>
      </dgm:t>
    </dgm:pt>
    <dgm:pt modelId="{EC1FE717-928E-4A7D-932F-0520C02DF461}" type="pres">
      <dgm:prSet presAssocID="{4EE0EA9B-C0E4-47FC-8D8D-2CB2AFD93B17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3B4CE-A52E-42F9-861C-E51A04E9E9AA}" type="pres">
      <dgm:prSet presAssocID="{4EE0EA9B-C0E4-47FC-8D8D-2CB2AFD93B17}" presName="invisiNode" presStyleLbl="node1" presStyleIdx="3" presStyleCnt="7"/>
      <dgm:spPr/>
    </dgm:pt>
    <dgm:pt modelId="{47742218-1FC9-4430-8411-950F9B6B066E}" type="pres">
      <dgm:prSet presAssocID="{4EE0EA9B-C0E4-47FC-8D8D-2CB2AFD93B17}" presName="imagNode" presStyleLbl="fgImgPlace1" presStyleIdx="3" presStyleCnt="7"/>
      <dgm:spPr>
        <a:blipFill rotWithShape="1">
          <a:blip xmlns:r="http://schemas.openxmlformats.org/officeDocument/2006/relationships" r:embed="rId4"/>
          <a:srcRect/>
          <a:stretch>
            <a:fillRect l="-61000" r="-61000"/>
          </a:stretch>
        </a:blipFill>
      </dgm:spPr>
    </dgm:pt>
    <dgm:pt modelId="{6DC27279-90CC-4F6B-9E9A-6EF0FBD57F3E}" type="pres">
      <dgm:prSet presAssocID="{8C917940-12DD-4274-BAD5-2899F5D657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8C44D9-E6A2-447F-A7B8-5B48FAB3B01D}" type="pres">
      <dgm:prSet presAssocID="{E45B1234-71BB-4A8D-8120-31C22791340F}" presName="compNode" presStyleCnt="0"/>
      <dgm:spPr/>
    </dgm:pt>
    <dgm:pt modelId="{A265F78F-0559-4DFB-98E0-0EF84DAC6292}" type="pres">
      <dgm:prSet presAssocID="{E45B1234-71BB-4A8D-8120-31C22791340F}" presName="bkgdShape" presStyleLbl="node1" presStyleIdx="4" presStyleCnt="7"/>
      <dgm:spPr/>
      <dgm:t>
        <a:bodyPr/>
        <a:lstStyle/>
        <a:p>
          <a:endParaRPr lang="ru-RU"/>
        </a:p>
      </dgm:t>
    </dgm:pt>
    <dgm:pt modelId="{BC410E94-E3C2-40F4-8F45-8CEAB8395105}" type="pres">
      <dgm:prSet presAssocID="{E45B1234-71BB-4A8D-8120-31C22791340F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1CF77-65C5-4246-8969-0720B68B9072}" type="pres">
      <dgm:prSet presAssocID="{E45B1234-71BB-4A8D-8120-31C22791340F}" presName="invisiNode" presStyleLbl="node1" presStyleIdx="4" presStyleCnt="7"/>
      <dgm:spPr/>
    </dgm:pt>
    <dgm:pt modelId="{F8ACD7A1-EC0C-458E-8AF8-85F4F6EA0346}" type="pres">
      <dgm:prSet presAssocID="{E45B1234-71BB-4A8D-8120-31C22791340F}" presName="imagNode" presStyleLbl="fgImgPlace1" presStyleIdx="4" presStyleCnt="7"/>
      <dgm:spPr>
        <a:blipFill rotWithShape="1">
          <a:blip xmlns:r="http://schemas.openxmlformats.org/officeDocument/2006/relationships" r:embed="rId5"/>
          <a:srcRect/>
          <a:stretch>
            <a:fillRect l="-58000" r="-58000"/>
          </a:stretch>
        </a:blipFill>
      </dgm:spPr>
    </dgm:pt>
    <dgm:pt modelId="{BE408917-02DD-435D-9AC9-64A592271523}" type="pres">
      <dgm:prSet presAssocID="{CFFAFCFC-2DFE-4BC1-ACF5-FABB903E32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ABABF7-3650-4C3F-AC6C-EB285E744DBE}" type="pres">
      <dgm:prSet presAssocID="{352F9E9A-FE10-4DB9-9D20-CB05605A8C65}" presName="compNode" presStyleCnt="0"/>
      <dgm:spPr/>
    </dgm:pt>
    <dgm:pt modelId="{3D7CC0CC-092A-4E49-9182-61169C0B0077}" type="pres">
      <dgm:prSet presAssocID="{352F9E9A-FE10-4DB9-9D20-CB05605A8C65}" presName="bkgdShape" presStyleLbl="node1" presStyleIdx="5" presStyleCnt="7"/>
      <dgm:spPr/>
      <dgm:t>
        <a:bodyPr/>
        <a:lstStyle/>
        <a:p>
          <a:endParaRPr lang="ru-RU"/>
        </a:p>
      </dgm:t>
    </dgm:pt>
    <dgm:pt modelId="{447B6CD3-9893-4F8D-8EDC-D1A2ABAFB60E}" type="pres">
      <dgm:prSet presAssocID="{352F9E9A-FE10-4DB9-9D20-CB05605A8C65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A32B9-FA76-45A1-8A7D-420116E18D30}" type="pres">
      <dgm:prSet presAssocID="{352F9E9A-FE10-4DB9-9D20-CB05605A8C65}" presName="invisiNode" presStyleLbl="node1" presStyleIdx="5" presStyleCnt="7"/>
      <dgm:spPr/>
    </dgm:pt>
    <dgm:pt modelId="{58C1E65C-A168-4A88-B909-DFBDD000584B}" type="pres">
      <dgm:prSet presAssocID="{352F9E9A-FE10-4DB9-9D20-CB05605A8C65}" presName="imagNode" presStyleLbl="fgImgPlace1" presStyleIdx="5" presStyleCnt="7"/>
      <dgm:spPr>
        <a:blipFill rotWithShape="1">
          <a:blip xmlns:r="http://schemas.openxmlformats.org/officeDocument/2006/relationships" r:embed="rId6"/>
          <a:srcRect/>
          <a:stretch>
            <a:fillRect l="-37000" r="-37000"/>
          </a:stretch>
        </a:blipFill>
      </dgm:spPr>
    </dgm:pt>
    <dgm:pt modelId="{6F27F529-CDDA-443D-99F0-ADBF69F54309}" type="pres">
      <dgm:prSet presAssocID="{D7AAED75-F458-4F49-A781-58D70B3833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50C7E6-4D11-4100-8830-0AB0F0855DCE}" type="pres">
      <dgm:prSet presAssocID="{3B98BE4E-8211-405C-A62C-754F7ED2E2C0}" presName="compNode" presStyleCnt="0"/>
      <dgm:spPr/>
    </dgm:pt>
    <dgm:pt modelId="{416A1C27-99AC-4074-A25B-8DC51921B7B2}" type="pres">
      <dgm:prSet presAssocID="{3B98BE4E-8211-405C-A62C-754F7ED2E2C0}" presName="bkgdShape" presStyleLbl="node1" presStyleIdx="6" presStyleCnt="7"/>
      <dgm:spPr/>
      <dgm:t>
        <a:bodyPr/>
        <a:lstStyle/>
        <a:p>
          <a:endParaRPr lang="ru-RU"/>
        </a:p>
      </dgm:t>
    </dgm:pt>
    <dgm:pt modelId="{17FB4634-8A51-48AB-9AD9-BC6003A84274}" type="pres">
      <dgm:prSet presAssocID="{3B98BE4E-8211-405C-A62C-754F7ED2E2C0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8F201-E490-4EE9-994D-01C5B9BA7C6C}" type="pres">
      <dgm:prSet presAssocID="{3B98BE4E-8211-405C-A62C-754F7ED2E2C0}" presName="invisiNode" presStyleLbl="node1" presStyleIdx="6" presStyleCnt="7"/>
      <dgm:spPr/>
    </dgm:pt>
    <dgm:pt modelId="{36DAA1C6-CCC0-4544-8EA3-7DBEA7FE416B}" type="pres">
      <dgm:prSet presAssocID="{3B98BE4E-8211-405C-A62C-754F7ED2E2C0}" presName="imagNode" presStyleLbl="fgImgPlace1" presStyleIdx="6" presStyleCnt="7"/>
      <dgm:spPr>
        <a:blipFill rotWithShape="1">
          <a:blip xmlns:r="http://schemas.openxmlformats.org/officeDocument/2006/relationships" r:embed="rId7"/>
          <a:srcRect/>
          <a:stretch>
            <a:fillRect l="-62000" r="-62000"/>
          </a:stretch>
        </a:blipFill>
      </dgm:spPr>
    </dgm:pt>
  </dgm:ptLst>
  <dgm:cxnLst>
    <dgm:cxn modelId="{E395C429-F74B-43C5-B859-365000E856A1}" type="presOf" srcId="{3B98BE4E-8211-405C-A62C-754F7ED2E2C0}" destId="{17FB4634-8A51-48AB-9AD9-BC6003A84274}" srcOrd="1" destOrd="0" presId="urn:microsoft.com/office/officeart/2005/8/layout/hList7"/>
    <dgm:cxn modelId="{66B56326-C339-4E80-9065-64E1D2EF805C}" type="presOf" srcId="{31FE3330-E4C6-43CA-B640-21961E9EC2CC}" destId="{D9040671-B8E6-4340-810C-32FB06C0B8EA}" srcOrd="0" destOrd="0" presId="urn:microsoft.com/office/officeart/2005/8/layout/hList7"/>
    <dgm:cxn modelId="{A361DF2F-834D-4346-8316-052AF5805D32}" type="presOf" srcId="{E45B1234-71BB-4A8D-8120-31C22791340F}" destId="{BC410E94-E3C2-40F4-8F45-8CEAB8395105}" srcOrd="1" destOrd="0" presId="urn:microsoft.com/office/officeart/2005/8/layout/hList7"/>
    <dgm:cxn modelId="{5507C463-7E37-4D44-9F2E-C1141A34E44B}" type="presOf" srcId="{E45B1234-71BB-4A8D-8120-31C22791340F}" destId="{A265F78F-0559-4DFB-98E0-0EF84DAC6292}" srcOrd="0" destOrd="0" presId="urn:microsoft.com/office/officeart/2005/8/layout/hList7"/>
    <dgm:cxn modelId="{78F0AE68-0576-480D-93AF-E44A6A743A16}" srcId="{F43459BE-6E98-4B5D-82B0-30E9BB11B2D7}" destId="{4EE0EA9B-C0E4-47FC-8D8D-2CB2AFD93B17}" srcOrd="3" destOrd="0" parTransId="{3F9838AD-7C90-42A2-9829-469C37D74430}" sibTransId="{8C917940-12DD-4274-BAD5-2899F5D657F7}"/>
    <dgm:cxn modelId="{CD899CE5-FA06-4678-A9A8-21A57B059482}" type="presOf" srcId="{3855AE39-2184-4AB2-B943-4F09AFEA4667}" destId="{052DE75C-5882-4A49-B914-016AC1DDD413}" srcOrd="1" destOrd="0" presId="urn:microsoft.com/office/officeart/2005/8/layout/hList7"/>
    <dgm:cxn modelId="{2864570A-EBB6-4820-A766-BD8D007C37DC}" srcId="{F43459BE-6E98-4B5D-82B0-30E9BB11B2D7}" destId="{0C8AA1A3-1776-4748-B4BB-46C50FB8761B}" srcOrd="0" destOrd="0" parTransId="{9D0695C1-6D18-420E-8347-0748A1559B01}" sibTransId="{31FE3330-E4C6-43CA-B640-21961E9EC2CC}"/>
    <dgm:cxn modelId="{75942766-CD82-499D-BE64-306A272DA2F8}" type="presOf" srcId="{8C917940-12DD-4274-BAD5-2899F5D657F7}" destId="{6DC27279-90CC-4F6B-9E9A-6EF0FBD57F3E}" srcOrd="0" destOrd="0" presId="urn:microsoft.com/office/officeart/2005/8/layout/hList7"/>
    <dgm:cxn modelId="{1518A79E-E307-4E48-BB25-FB808A9E35CB}" type="presOf" srcId="{F28A902B-004F-4019-97C9-9109A3328AAB}" destId="{3B943FA9-CAC5-4F12-B952-93D02D779029}" srcOrd="0" destOrd="0" presId="urn:microsoft.com/office/officeart/2005/8/layout/hList7"/>
    <dgm:cxn modelId="{277960C3-E376-459E-A0EA-6D38A89F6D9E}" type="presOf" srcId="{352F9E9A-FE10-4DB9-9D20-CB05605A8C65}" destId="{3D7CC0CC-092A-4E49-9182-61169C0B0077}" srcOrd="0" destOrd="0" presId="urn:microsoft.com/office/officeart/2005/8/layout/hList7"/>
    <dgm:cxn modelId="{0053BA6C-FDBE-48C8-97B3-1DD105282CE5}" type="presOf" srcId="{352F9E9A-FE10-4DB9-9D20-CB05605A8C65}" destId="{447B6CD3-9893-4F8D-8EDC-D1A2ABAFB60E}" srcOrd="1" destOrd="0" presId="urn:microsoft.com/office/officeart/2005/8/layout/hList7"/>
    <dgm:cxn modelId="{AE661501-8C34-4358-9787-E72023E69733}" type="presOf" srcId="{CFFAFCFC-2DFE-4BC1-ACF5-FABB903E3232}" destId="{BE408917-02DD-435D-9AC9-64A592271523}" srcOrd="0" destOrd="0" presId="urn:microsoft.com/office/officeart/2005/8/layout/hList7"/>
    <dgm:cxn modelId="{80BA513F-BC99-43AA-A83C-EE5008120B62}" type="presOf" srcId="{3B98BE4E-8211-405C-A62C-754F7ED2E2C0}" destId="{416A1C27-99AC-4074-A25B-8DC51921B7B2}" srcOrd="0" destOrd="0" presId="urn:microsoft.com/office/officeart/2005/8/layout/hList7"/>
    <dgm:cxn modelId="{0088BA97-3CAF-4656-96C1-14BDCDDF4F1C}" type="presOf" srcId="{0C8AA1A3-1776-4748-B4BB-46C50FB8761B}" destId="{C1DC934F-FFD4-4B82-9652-5C06E7643E20}" srcOrd="0" destOrd="0" presId="urn:microsoft.com/office/officeart/2005/8/layout/hList7"/>
    <dgm:cxn modelId="{07C74CE1-B109-40BB-ADD3-27657E117579}" type="presOf" srcId="{D7AAED75-F458-4F49-A781-58D70B383353}" destId="{6F27F529-CDDA-443D-99F0-ADBF69F54309}" srcOrd="0" destOrd="0" presId="urn:microsoft.com/office/officeart/2005/8/layout/hList7"/>
    <dgm:cxn modelId="{F0A51CB4-19AE-4371-B8FF-0A32F02E9CC7}" type="presOf" srcId="{3855AE39-2184-4AB2-B943-4F09AFEA4667}" destId="{4CE4DA3C-0797-4FBF-902E-4450E9C2B8BB}" srcOrd="0" destOrd="0" presId="urn:microsoft.com/office/officeart/2005/8/layout/hList7"/>
    <dgm:cxn modelId="{4F42FFCC-67F1-4D4A-B1ED-B88EEA969D03}" srcId="{F43459BE-6E98-4B5D-82B0-30E9BB11B2D7}" destId="{3B98BE4E-8211-405C-A62C-754F7ED2E2C0}" srcOrd="6" destOrd="0" parTransId="{68A6612C-EC73-46E5-8408-3A3E380C7569}" sibTransId="{5CC1D4F9-BA1A-4C1A-AE9B-CBBE6815DF6A}"/>
    <dgm:cxn modelId="{351E8A07-C27F-43F6-A03E-7C6143E4AB7A}" type="presOf" srcId="{4EE0EA9B-C0E4-47FC-8D8D-2CB2AFD93B17}" destId="{E6266BF5-B071-4EED-A547-9D25F1A77A85}" srcOrd="0" destOrd="0" presId="urn:microsoft.com/office/officeart/2005/8/layout/hList7"/>
    <dgm:cxn modelId="{CEA2FBB9-1C95-4664-A6B2-B3F110F95662}" srcId="{F43459BE-6E98-4B5D-82B0-30E9BB11B2D7}" destId="{352F9E9A-FE10-4DB9-9D20-CB05605A8C65}" srcOrd="5" destOrd="0" parTransId="{C7121A18-52D5-4D54-B03B-481D4E89925E}" sibTransId="{D7AAED75-F458-4F49-A781-58D70B383353}"/>
    <dgm:cxn modelId="{8068B6E0-2CD3-46EF-B708-4C41910349E1}" type="presOf" srcId="{8D45B492-F386-4900-864F-2724F12CD2DD}" destId="{329A9B23-9F69-43C5-B4A4-C13348D7092F}" srcOrd="0" destOrd="0" presId="urn:microsoft.com/office/officeart/2005/8/layout/hList7"/>
    <dgm:cxn modelId="{1219F99C-9E6B-4304-8379-2F85D7D2BD85}" type="presOf" srcId="{D7DECBF9-9637-4C68-AC0B-162984EB83D0}" destId="{C879C2C6-BF31-4E00-89D0-8EC87A4C241C}" srcOrd="0" destOrd="0" presId="urn:microsoft.com/office/officeart/2005/8/layout/hList7"/>
    <dgm:cxn modelId="{6704A11E-0571-44B5-A908-9BF7838F79FA}" type="presOf" srcId="{F28A902B-004F-4019-97C9-9109A3328AAB}" destId="{21A02CA1-5F5D-47F8-B10E-8FD714ADF86A}" srcOrd="1" destOrd="0" presId="urn:microsoft.com/office/officeart/2005/8/layout/hList7"/>
    <dgm:cxn modelId="{13427063-D4DC-4954-921F-71C93544BFBF}" type="presOf" srcId="{4EE0EA9B-C0E4-47FC-8D8D-2CB2AFD93B17}" destId="{EC1FE717-928E-4A7D-932F-0520C02DF461}" srcOrd="1" destOrd="0" presId="urn:microsoft.com/office/officeart/2005/8/layout/hList7"/>
    <dgm:cxn modelId="{4591A8D5-D15A-40E3-B9FB-ABC65B662C99}" srcId="{F43459BE-6E98-4B5D-82B0-30E9BB11B2D7}" destId="{3855AE39-2184-4AB2-B943-4F09AFEA4667}" srcOrd="1" destOrd="0" parTransId="{0CA17A00-F177-4136-89ED-873990055426}" sibTransId="{8D45B492-F386-4900-864F-2724F12CD2DD}"/>
    <dgm:cxn modelId="{BBE2518B-911E-49B0-83F2-5C29453F6C67}" srcId="{F43459BE-6E98-4B5D-82B0-30E9BB11B2D7}" destId="{F28A902B-004F-4019-97C9-9109A3328AAB}" srcOrd="2" destOrd="0" parTransId="{122D5923-F133-4D3C-AD89-6F7DDFBD9BBB}" sibTransId="{D7DECBF9-9637-4C68-AC0B-162984EB83D0}"/>
    <dgm:cxn modelId="{9E78906E-514E-4FFD-911A-4872A170D84D}" type="presOf" srcId="{0C8AA1A3-1776-4748-B4BB-46C50FB8761B}" destId="{8998EA76-054B-4051-9067-A497459ACB4F}" srcOrd="1" destOrd="0" presId="urn:microsoft.com/office/officeart/2005/8/layout/hList7"/>
    <dgm:cxn modelId="{9D96F36E-3292-4230-8A34-FB06088FBD1F}" srcId="{F43459BE-6E98-4B5D-82B0-30E9BB11B2D7}" destId="{E45B1234-71BB-4A8D-8120-31C22791340F}" srcOrd="4" destOrd="0" parTransId="{E7B77142-FDF4-495D-AFD6-3D471FCEC06E}" sibTransId="{CFFAFCFC-2DFE-4BC1-ACF5-FABB903E3232}"/>
    <dgm:cxn modelId="{481A1E5F-438D-4D5D-84D9-8689F5A55210}" type="presOf" srcId="{F43459BE-6E98-4B5D-82B0-30E9BB11B2D7}" destId="{696DF033-2DB3-4D0E-BC3B-55C16FE9C7A0}" srcOrd="0" destOrd="0" presId="urn:microsoft.com/office/officeart/2005/8/layout/hList7"/>
    <dgm:cxn modelId="{526DD883-F7A8-4903-B14F-2AB4E7480FF9}" type="presParOf" srcId="{696DF033-2DB3-4D0E-BC3B-55C16FE9C7A0}" destId="{2FD282BD-167A-413E-8507-1EC960363E1F}" srcOrd="0" destOrd="0" presId="urn:microsoft.com/office/officeart/2005/8/layout/hList7"/>
    <dgm:cxn modelId="{1CFC927E-C873-48E6-AB5D-A2C34510D2DD}" type="presParOf" srcId="{696DF033-2DB3-4D0E-BC3B-55C16FE9C7A0}" destId="{73E09A66-AC98-4467-8226-8C6D60E791F2}" srcOrd="1" destOrd="0" presId="urn:microsoft.com/office/officeart/2005/8/layout/hList7"/>
    <dgm:cxn modelId="{380DD056-4471-4FFC-A922-9B074C34458D}" type="presParOf" srcId="{73E09A66-AC98-4467-8226-8C6D60E791F2}" destId="{E833F84D-77C0-43D1-AE22-738F14D7460C}" srcOrd="0" destOrd="0" presId="urn:microsoft.com/office/officeart/2005/8/layout/hList7"/>
    <dgm:cxn modelId="{0EAEE7E9-A9C3-4345-8851-0BACF3C49B9D}" type="presParOf" srcId="{E833F84D-77C0-43D1-AE22-738F14D7460C}" destId="{C1DC934F-FFD4-4B82-9652-5C06E7643E20}" srcOrd="0" destOrd="0" presId="urn:microsoft.com/office/officeart/2005/8/layout/hList7"/>
    <dgm:cxn modelId="{A4397F7B-9CF3-400F-A17E-FACA4DF949E9}" type="presParOf" srcId="{E833F84D-77C0-43D1-AE22-738F14D7460C}" destId="{8998EA76-054B-4051-9067-A497459ACB4F}" srcOrd="1" destOrd="0" presId="urn:microsoft.com/office/officeart/2005/8/layout/hList7"/>
    <dgm:cxn modelId="{29BA876C-7A52-443D-AFF5-5698780E6A2E}" type="presParOf" srcId="{E833F84D-77C0-43D1-AE22-738F14D7460C}" destId="{9994CF20-CB97-4428-A553-5DF77E4B50FF}" srcOrd="2" destOrd="0" presId="urn:microsoft.com/office/officeart/2005/8/layout/hList7"/>
    <dgm:cxn modelId="{B6CC470B-FACB-4215-9CC4-227D975D3517}" type="presParOf" srcId="{E833F84D-77C0-43D1-AE22-738F14D7460C}" destId="{45A2C528-8043-49C4-9B27-E76B024DCF54}" srcOrd="3" destOrd="0" presId="urn:microsoft.com/office/officeart/2005/8/layout/hList7"/>
    <dgm:cxn modelId="{77DF4815-BD89-4DF6-B417-633C16A165BC}" type="presParOf" srcId="{73E09A66-AC98-4467-8226-8C6D60E791F2}" destId="{D9040671-B8E6-4340-810C-32FB06C0B8EA}" srcOrd="1" destOrd="0" presId="urn:microsoft.com/office/officeart/2005/8/layout/hList7"/>
    <dgm:cxn modelId="{2D6649A2-D564-4276-B5ED-C07556B12F0E}" type="presParOf" srcId="{73E09A66-AC98-4467-8226-8C6D60E791F2}" destId="{E6B71333-25B6-480E-B6BF-4A9BD1019102}" srcOrd="2" destOrd="0" presId="urn:microsoft.com/office/officeart/2005/8/layout/hList7"/>
    <dgm:cxn modelId="{6A14F717-62F2-4097-9653-DF12F5B75C08}" type="presParOf" srcId="{E6B71333-25B6-480E-B6BF-4A9BD1019102}" destId="{4CE4DA3C-0797-4FBF-902E-4450E9C2B8BB}" srcOrd="0" destOrd="0" presId="urn:microsoft.com/office/officeart/2005/8/layout/hList7"/>
    <dgm:cxn modelId="{CD5FAE80-0564-443F-904B-0A46F44021CE}" type="presParOf" srcId="{E6B71333-25B6-480E-B6BF-4A9BD1019102}" destId="{052DE75C-5882-4A49-B914-016AC1DDD413}" srcOrd="1" destOrd="0" presId="urn:microsoft.com/office/officeart/2005/8/layout/hList7"/>
    <dgm:cxn modelId="{51C0C9E9-80E0-40DC-9557-E72DF46C932C}" type="presParOf" srcId="{E6B71333-25B6-480E-B6BF-4A9BD1019102}" destId="{336DF7A0-B20B-47EA-98D8-39AE769A90F6}" srcOrd="2" destOrd="0" presId="urn:microsoft.com/office/officeart/2005/8/layout/hList7"/>
    <dgm:cxn modelId="{362C58D5-4E5F-4CE8-B274-A6CAAD5CF150}" type="presParOf" srcId="{E6B71333-25B6-480E-B6BF-4A9BD1019102}" destId="{C7D66AA5-0838-4F86-B0A8-35AE3AF23135}" srcOrd="3" destOrd="0" presId="urn:microsoft.com/office/officeart/2005/8/layout/hList7"/>
    <dgm:cxn modelId="{8666A44D-9368-44FB-8529-8CE8FDFF98AB}" type="presParOf" srcId="{73E09A66-AC98-4467-8226-8C6D60E791F2}" destId="{329A9B23-9F69-43C5-B4A4-C13348D7092F}" srcOrd="3" destOrd="0" presId="urn:microsoft.com/office/officeart/2005/8/layout/hList7"/>
    <dgm:cxn modelId="{5958EFE7-53BB-4491-BC42-77A7DC02E58C}" type="presParOf" srcId="{73E09A66-AC98-4467-8226-8C6D60E791F2}" destId="{D12D652F-DBAE-4103-A4C1-DCD549D4FE95}" srcOrd="4" destOrd="0" presId="urn:microsoft.com/office/officeart/2005/8/layout/hList7"/>
    <dgm:cxn modelId="{3EE556B0-4022-4F85-828E-62382BDAA269}" type="presParOf" srcId="{D12D652F-DBAE-4103-A4C1-DCD549D4FE95}" destId="{3B943FA9-CAC5-4F12-B952-93D02D779029}" srcOrd="0" destOrd="0" presId="urn:microsoft.com/office/officeart/2005/8/layout/hList7"/>
    <dgm:cxn modelId="{A44DAA8C-28CA-4550-BFD6-0A1A5317FBD0}" type="presParOf" srcId="{D12D652F-DBAE-4103-A4C1-DCD549D4FE95}" destId="{21A02CA1-5F5D-47F8-B10E-8FD714ADF86A}" srcOrd="1" destOrd="0" presId="urn:microsoft.com/office/officeart/2005/8/layout/hList7"/>
    <dgm:cxn modelId="{AE8A5706-21B5-4D00-85C8-086397DCBB5A}" type="presParOf" srcId="{D12D652F-DBAE-4103-A4C1-DCD549D4FE95}" destId="{85F4899F-2A5D-44B0-85AA-267E619435D9}" srcOrd="2" destOrd="0" presId="urn:microsoft.com/office/officeart/2005/8/layout/hList7"/>
    <dgm:cxn modelId="{8534ADD9-C0F9-46AD-A876-3F4D13E12319}" type="presParOf" srcId="{D12D652F-DBAE-4103-A4C1-DCD549D4FE95}" destId="{0ABF883E-CAF7-4296-A18A-888C99557471}" srcOrd="3" destOrd="0" presId="urn:microsoft.com/office/officeart/2005/8/layout/hList7"/>
    <dgm:cxn modelId="{30944A88-25AB-408C-8B15-85649D3BA4E6}" type="presParOf" srcId="{73E09A66-AC98-4467-8226-8C6D60E791F2}" destId="{C879C2C6-BF31-4E00-89D0-8EC87A4C241C}" srcOrd="5" destOrd="0" presId="urn:microsoft.com/office/officeart/2005/8/layout/hList7"/>
    <dgm:cxn modelId="{BC31A76E-AA00-4FBC-BD03-A83B5B327A25}" type="presParOf" srcId="{73E09A66-AC98-4467-8226-8C6D60E791F2}" destId="{A4483B57-07F6-485B-8E16-E10D463EF98C}" srcOrd="6" destOrd="0" presId="urn:microsoft.com/office/officeart/2005/8/layout/hList7"/>
    <dgm:cxn modelId="{E0394F9F-3D7C-4B24-AE86-B04E3B72329A}" type="presParOf" srcId="{A4483B57-07F6-485B-8E16-E10D463EF98C}" destId="{E6266BF5-B071-4EED-A547-9D25F1A77A85}" srcOrd="0" destOrd="0" presId="urn:microsoft.com/office/officeart/2005/8/layout/hList7"/>
    <dgm:cxn modelId="{8AD88F5B-A96C-4E7E-B490-F02C85449B7D}" type="presParOf" srcId="{A4483B57-07F6-485B-8E16-E10D463EF98C}" destId="{EC1FE717-928E-4A7D-932F-0520C02DF461}" srcOrd="1" destOrd="0" presId="urn:microsoft.com/office/officeart/2005/8/layout/hList7"/>
    <dgm:cxn modelId="{66A6ED1F-0C79-4FF8-9FE6-D6D796D92977}" type="presParOf" srcId="{A4483B57-07F6-485B-8E16-E10D463EF98C}" destId="{B573B4CE-A52E-42F9-861C-E51A04E9E9AA}" srcOrd="2" destOrd="0" presId="urn:microsoft.com/office/officeart/2005/8/layout/hList7"/>
    <dgm:cxn modelId="{1C5B0563-E208-460E-BAF3-3E4FB1DA00F6}" type="presParOf" srcId="{A4483B57-07F6-485B-8E16-E10D463EF98C}" destId="{47742218-1FC9-4430-8411-950F9B6B066E}" srcOrd="3" destOrd="0" presId="urn:microsoft.com/office/officeart/2005/8/layout/hList7"/>
    <dgm:cxn modelId="{5A937A66-D019-44A7-8142-F8EF73EFEDC9}" type="presParOf" srcId="{73E09A66-AC98-4467-8226-8C6D60E791F2}" destId="{6DC27279-90CC-4F6B-9E9A-6EF0FBD57F3E}" srcOrd="7" destOrd="0" presId="urn:microsoft.com/office/officeart/2005/8/layout/hList7"/>
    <dgm:cxn modelId="{84C53F39-6D1B-4A4F-B376-F7DFBB6F2B69}" type="presParOf" srcId="{73E09A66-AC98-4467-8226-8C6D60E791F2}" destId="{5D8C44D9-E6A2-447F-A7B8-5B48FAB3B01D}" srcOrd="8" destOrd="0" presId="urn:microsoft.com/office/officeart/2005/8/layout/hList7"/>
    <dgm:cxn modelId="{EB14B26F-5D24-4A32-A489-0C792D1D6607}" type="presParOf" srcId="{5D8C44D9-E6A2-447F-A7B8-5B48FAB3B01D}" destId="{A265F78F-0559-4DFB-98E0-0EF84DAC6292}" srcOrd="0" destOrd="0" presId="urn:microsoft.com/office/officeart/2005/8/layout/hList7"/>
    <dgm:cxn modelId="{23AE878D-9B68-4D50-AD5D-CE9DA54AAAEA}" type="presParOf" srcId="{5D8C44D9-E6A2-447F-A7B8-5B48FAB3B01D}" destId="{BC410E94-E3C2-40F4-8F45-8CEAB8395105}" srcOrd="1" destOrd="0" presId="urn:microsoft.com/office/officeart/2005/8/layout/hList7"/>
    <dgm:cxn modelId="{53E207BA-98F6-404D-920D-F989659A5C7E}" type="presParOf" srcId="{5D8C44D9-E6A2-447F-A7B8-5B48FAB3B01D}" destId="{47F1CF77-65C5-4246-8969-0720B68B9072}" srcOrd="2" destOrd="0" presId="urn:microsoft.com/office/officeart/2005/8/layout/hList7"/>
    <dgm:cxn modelId="{AE19D835-C49A-4EBF-BEDD-4347552134E1}" type="presParOf" srcId="{5D8C44D9-E6A2-447F-A7B8-5B48FAB3B01D}" destId="{F8ACD7A1-EC0C-458E-8AF8-85F4F6EA0346}" srcOrd="3" destOrd="0" presId="urn:microsoft.com/office/officeart/2005/8/layout/hList7"/>
    <dgm:cxn modelId="{169CC447-E912-4DCE-A6B9-CDD22FDEE5C8}" type="presParOf" srcId="{73E09A66-AC98-4467-8226-8C6D60E791F2}" destId="{BE408917-02DD-435D-9AC9-64A592271523}" srcOrd="9" destOrd="0" presId="urn:microsoft.com/office/officeart/2005/8/layout/hList7"/>
    <dgm:cxn modelId="{A66C2DFF-0EE2-495E-A729-DD11A5EAE17F}" type="presParOf" srcId="{73E09A66-AC98-4467-8226-8C6D60E791F2}" destId="{1EABABF7-3650-4C3F-AC6C-EB285E744DBE}" srcOrd="10" destOrd="0" presId="urn:microsoft.com/office/officeart/2005/8/layout/hList7"/>
    <dgm:cxn modelId="{8A00BEC6-C334-4522-AD3B-95DF35390DAD}" type="presParOf" srcId="{1EABABF7-3650-4C3F-AC6C-EB285E744DBE}" destId="{3D7CC0CC-092A-4E49-9182-61169C0B0077}" srcOrd="0" destOrd="0" presId="urn:microsoft.com/office/officeart/2005/8/layout/hList7"/>
    <dgm:cxn modelId="{EB35E773-C078-49D7-952E-A211941CC62E}" type="presParOf" srcId="{1EABABF7-3650-4C3F-AC6C-EB285E744DBE}" destId="{447B6CD3-9893-4F8D-8EDC-D1A2ABAFB60E}" srcOrd="1" destOrd="0" presId="urn:microsoft.com/office/officeart/2005/8/layout/hList7"/>
    <dgm:cxn modelId="{D58E3411-6976-4427-B799-C6CEDADE4D21}" type="presParOf" srcId="{1EABABF7-3650-4C3F-AC6C-EB285E744DBE}" destId="{B9CA32B9-FA76-45A1-8A7D-420116E18D30}" srcOrd="2" destOrd="0" presId="urn:microsoft.com/office/officeart/2005/8/layout/hList7"/>
    <dgm:cxn modelId="{7FDFE7EE-875B-46F3-A00C-993E6D31B424}" type="presParOf" srcId="{1EABABF7-3650-4C3F-AC6C-EB285E744DBE}" destId="{58C1E65C-A168-4A88-B909-DFBDD000584B}" srcOrd="3" destOrd="0" presId="urn:microsoft.com/office/officeart/2005/8/layout/hList7"/>
    <dgm:cxn modelId="{507638B5-3772-4964-9AA6-527710A02306}" type="presParOf" srcId="{73E09A66-AC98-4467-8226-8C6D60E791F2}" destId="{6F27F529-CDDA-443D-99F0-ADBF69F54309}" srcOrd="11" destOrd="0" presId="urn:microsoft.com/office/officeart/2005/8/layout/hList7"/>
    <dgm:cxn modelId="{B6065338-A7F6-4A42-8D9E-2681CE3A764A}" type="presParOf" srcId="{73E09A66-AC98-4467-8226-8C6D60E791F2}" destId="{A550C7E6-4D11-4100-8830-0AB0F0855DCE}" srcOrd="12" destOrd="0" presId="urn:microsoft.com/office/officeart/2005/8/layout/hList7"/>
    <dgm:cxn modelId="{D6194491-9E8F-4B16-8454-6EDEF572D3D8}" type="presParOf" srcId="{A550C7E6-4D11-4100-8830-0AB0F0855DCE}" destId="{416A1C27-99AC-4074-A25B-8DC51921B7B2}" srcOrd="0" destOrd="0" presId="urn:microsoft.com/office/officeart/2005/8/layout/hList7"/>
    <dgm:cxn modelId="{9D30E735-4782-414F-8760-A446BBEBC74B}" type="presParOf" srcId="{A550C7E6-4D11-4100-8830-0AB0F0855DCE}" destId="{17FB4634-8A51-48AB-9AD9-BC6003A84274}" srcOrd="1" destOrd="0" presId="urn:microsoft.com/office/officeart/2005/8/layout/hList7"/>
    <dgm:cxn modelId="{72D62122-050A-4902-BC53-28864F23D4F1}" type="presParOf" srcId="{A550C7E6-4D11-4100-8830-0AB0F0855DCE}" destId="{9598F201-E490-4EE9-994D-01C5B9BA7C6C}" srcOrd="2" destOrd="0" presId="urn:microsoft.com/office/officeart/2005/8/layout/hList7"/>
    <dgm:cxn modelId="{4DAE9050-C519-4F0D-A242-CFC4ADC02909}" type="presParOf" srcId="{A550C7E6-4D11-4100-8830-0AB0F0855DCE}" destId="{36DAA1C6-CCC0-4544-8EA3-7DBEA7FE416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C934F-FFD4-4B82-9652-5C06E7643E20}">
      <dsp:nvSpPr>
        <dsp:cNvPr id="0" name=""/>
        <dsp:cNvSpPr/>
      </dsp:nvSpPr>
      <dsp:spPr>
        <a:xfrm>
          <a:off x="4340" y="0"/>
          <a:ext cx="1455461" cy="56236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убирать свое рабочее место </a:t>
          </a:r>
        </a:p>
      </dsp:txBody>
      <dsp:txXfrm>
        <a:off x="4340" y="2249457"/>
        <a:ext cx="1455461" cy="2249457"/>
      </dsp:txXfrm>
    </dsp:sp>
    <dsp:sp modelId="{45A2C528-8043-49C4-9B27-E76B024DCF54}">
      <dsp:nvSpPr>
        <dsp:cNvPr id="0" name=""/>
        <dsp:cNvSpPr/>
      </dsp:nvSpPr>
      <dsp:spPr>
        <a:xfrm>
          <a:off x="48004" y="337418"/>
          <a:ext cx="1368133" cy="187267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65000" r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4DA3C-0797-4FBF-902E-4450E9C2B8BB}">
      <dsp:nvSpPr>
        <dsp:cNvPr id="0" name=""/>
        <dsp:cNvSpPr/>
      </dsp:nvSpPr>
      <dsp:spPr>
        <a:xfrm>
          <a:off x="1503465" y="0"/>
          <a:ext cx="1455461" cy="5623644"/>
        </a:xfrm>
        <a:prstGeom prst="roundRect">
          <a:avLst>
            <a:gd name="adj" fmla="val 1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выполнять проклейку и ремонт книг в библиотеке</a:t>
          </a:r>
        </a:p>
      </dsp:txBody>
      <dsp:txXfrm>
        <a:off x="1503465" y="2249457"/>
        <a:ext cx="1455461" cy="2249457"/>
      </dsp:txXfrm>
    </dsp:sp>
    <dsp:sp modelId="{C7D66AA5-0838-4F86-B0A8-35AE3AF23135}">
      <dsp:nvSpPr>
        <dsp:cNvPr id="0" name=""/>
        <dsp:cNvSpPr/>
      </dsp:nvSpPr>
      <dsp:spPr>
        <a:xfrm>
          <a:off x="1547129" y="337418"/>
          <a:ext cx="1368133" cy="187267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64000" r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43FA9-CAC5-4F12-B952-93D02D779029}">
      <dsp:nvSpPr>
        <dsp:cNvPr id="0" name=""/>
        <dsp:cNvSpPr/>
      </dsp:nvSpPr>
      <dsp:spPr>
        <a:xfrm>
          <a:off x="3002590" y="0"/>
          <a:ext cx="1455461" cy="5623644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ухаживать за комнатными растениями; </a:t>
          </a:r>
        </a:p>
      </dsp:txBody>
      <dsp:txXfrm>
        <a:off x="3002590" y="2249457"/>
        <a:ext cx="1455461" cy="2249457"/>
      </dsp:txXfrm>
    </dsp:sp>
    <dsp:sp modelId="{0ABF883E-CAF7-4296-A18A-888C99557471}">
      <dsp:nvSpPr>
        <dsp:cNvPr id="0" name=""/>
        <dsp:cNvSpPr/>
      </dsp:nvSpPr>
      <dsp:spPr>
        <a:xfrm>
          <a:off x="3046254" y="337418"/>
          <a:ext cx="1368133" cy="187267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66BF5-B071-4EED-A547-9D25F1A77A85}">
      <dsp:nvSpPr>
        <dsp:cNvPr id="0" name=""/>
        <dsp:cNvSpPr/>
      </dsp:nvSpPr>
      <dsp:spPr>
        <a:xfrm>
          <a:off x="4501715" y="0"/>
          <a:ext cx="1455461" cy="562364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заботиться о птицах</a:t>
          </a:r>
        </a:p>
      </dsp:txBody>
      <dsp:txXfrm>
        <a:off x="4501715" y="2249457"/>
        <a:ext cx="1455461" cy="2249457"/>
      </dsp:txXfrm>
    </dsp:sp>
    <dsp:sp modelId="{47742218-1FC9-4430-8411-950F9B6B066E}">
      <dsp:nvSpPr>
        <dsp:cNvPr id="0" name=""/>
        <dsp:cNvSpPr/>
      </dsp:nvSpPr>
      <dsp:spPr>
        <a:xfrm>
          <a:off x="4545379" y="337418"/>
          <a:ext cx="1368133" cy="187267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61000" r="-6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5F78F-0559-4DFB-98E0-0EF84DAC6292}">
      <dsp:nvSpPr>
        <dsp:cNvPr id="0" name=""/>
        <dsp:cNvSpPr/>
      </dsp:nvSpPr>
      <dsp:spPr>
        <a:xfrm>
          <a:off x="6000840" y="0"/>
          <a:ext cx="1455461" cy="5623644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собирать макулатуру</a:t>
          </a:r>
        </a:p>
      </dsp:txBody>
      <dsp:txXfrm>
        <a:off x="6000840" y="2249457"/>
        <a:ext cx="1455461" cy="2249457"/>
      </dsp:txXfrm>
    </dsp:sp>
    <dsp:sp modelId="{F8ACD7A1-EC0C-458E-8AF8-85F4F6EA0346}">
      <dsp:nvSpPr>
        <dsp:cNvPr id="0" name=""/>
        <dsp:cNvSpPr/>
      </dsp:nvSpPr>
      <dsp:spPr>
        <a:xfrm>
          <a:off x="6044504" y="337418"/>
          <a:ext cx="1368133" cy="1872673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58000" r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CC0CC-092A-4E49-9182-61169C0B0077}">
      <dsp:nvSpPr>
        <dsp:cNvPr id="0" name=""/>
        <dsp:cNvSpPr/>
      </dsp:nvSpPr>
      <dsp:spPr>
        <a:xfrm>
          <a:off x="7499965" y="0"/>
          <a:ext cx="1455461" cy="5623644"/>
        </a:xfrm>
        <a:prstGeom prst="roundRect">
          <a:avLst>
            <a:gd name="adj" fmla="val 1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садить деревья, кустарники, цветы на школьном участке</a:t>
          </a:r>
        </a:p>
      </dsp:txBody>
      <dsp:txXfrm>
        <a:off x="7499965" y="2249457"/>
        <a:ext cx="1455461" cy="2249457"/>
      </dsp:txXfrm>
    </dsp:sp>
    <dsp:sp modelId="{58C1E65C-A168-4A88-B909-DFBDD000584B}">
      <dsp:nvSpPr>
        <dsp:cNvPr id="0" name=""/>
        <dsp:cNvSpPr/>
      </dsp:nvSpPr>
      <dsp:spPr>
        <a:xfrm>
          <a:off x="7543629" y="337418"/>
          <a:ext cx="1368133" cy="1872673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A1C27-99AC-4074-A25B-8DC51921B7B2}">
      <dsp:nvSpPr>
        <dsp:cNvPr id="0" name=""/>
        <dsp:cNvSpPr/>
      </dsp:nvSpPr>
      <dsp:spPr>
        <a:xfrm>
          <a:off x="8999090" y="0"/>
          <a:ext cx="1455461" cy="562364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участвовать в субботниках по уборке территории </a:t>
          </a:r>
        </a:p>
      </dsp:txBody>
      <dsp:txXfrm>
        <a:off x="8999090" y="2249457"/>
        <a:ext cx="1455461" cy="2249457"/>
      </dsp:txXfrm>
    </dsp:sp>
    <dsp:sp modelId="{36DAA1C6-CCC0-4544-8EA3-7DBEA7FE416B}">
      <dsp:nvSpPr>
        <dsp:cNvPr id="0" name=""/>
        <dsp:cNvSpPr/>
      </dsp:nvSpPr>
      <dsp:spPr>
        <a:xfrm>
          <a:off x="9042753" y="337418"/>
          <a:ext cx="1368133" cy="1872673"/>
        </a:xfrm>
        <a:prstGeom prst="ellipse">
          <a:avLst/>
        </a:prstGeom>
        <a:blipFill rotWithShape="1">
          <a:blip xmlns:r="http://schemas.openxmlformats.org/officeDocument/2006/relationships" r:embed="rId7"/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282BD-167A-413E-8507-1EC960363E1F}">
      <dsp:nvSpPr>
        <dsp:cNvPr id="0" name=""/>
        <dsp:cNvSpPr/>
      </dsp:nvSpPr>
      <dsp:spPr>
        <a:xfrm>
          <a:off x="418355" y="4498915"/>
          <a:ext cx="9622180" cy="843546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947AC-B47A-426F-BBDA-E4FBBC3B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F566EB-EC37-4665-9653-0A24D8014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AC128-B810-46AF-87A4-30A30D47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3825-5384-4F94-AC01-D6D6704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5081B-FE7D-4709-8772-CB639CF6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5F336-DB23-4682-A014-C5E27EB5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51049D-6521-480F-A5E0-14C4B6145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BCB77-73F5-4ECB-A34C-8CEC858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AB6F3-FFF0-495D-ACB2-F5E377BE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2C9FB-E443-42E8-BA4F-C602668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E0B831-AC44-40B2-9B41-98E369BC4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83A923-3E27-4CC9-872F-68C1A977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C2B33-0391-42CB-AD7E-D3C322D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34014-4C6F-4A4B-9032-E72101C3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47850-2C36-48C9-BC02-6D2A571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3B53-3B7C-4499-8CB8-57400F5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36BA2-AEB2-472E-AAA6-7018EE8F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E7AF8-BA06-4A36-B392-C7B5E741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69A1D-DBFD-4420-82C1-5DD3EF8C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38D65-145B-48F5-A5AF-425D3D42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50708-A7E7-4700-9DBA-7062F1B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E56D0-0365-4F7C-8BBA-674D7ECC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439AE-CAC6-4E5C-888A-03F4A3D1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E9068-BA2C-48C7-ACE5-9BCE009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8CCF-CF7A-4AAA-8D7A-043E017D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0EC2B-6A69-4454-AC86-4026E8C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56110-B375-49BC-830C-415563E3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10A6D-D06C-457A-A382-3DF44330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AEB3F-B9C9-454E-B00B-00898973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02234-7E1D-4FAF-8DDF-E6009FA7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C70143-0226-4447-A80B-1674985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205EC-85DC-4DD8-B978-EDBED6A3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34C07-98F1-4C6A-BAAB-E6EFC58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033996-C2B2-48F8-BA3A-0156398D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C4E70B-C368-40B8-A257-7DA4077E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9B749D-686E-4E12-8BD1-87F8FAA3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E22F4B-781E-47FD-871D-CF48782A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CF6167-E189-4B86-8CD3-83D9330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57E5AA-7AC9-43DE-8AED-4BCA2AEA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E0D25-D345-4CC3-A2A1-DEE360A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6BBFDC-C159-46E0-AF78-42E87834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093BE9-7EE6-454D-ABD8-7F354946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C19551-EE82-4E03-9C9E-AB8981D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2AA786-57DB-4E45-B94B-46C354FD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5D5C5E-9AF1-46D1-BADD-BBA464AE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0488B-F7DA-4179-B1B1-A867B17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8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33DE-3A15-47EF-9F35-FD6A07A1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F5B61-CC4B-4244-A356-0D830F5D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AD1BCF-4B00-4AAD-A082-8759D2D4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A4CD8-DCC1-4B2D-842D-33DA0D0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1E8B6-ED22-4C8D-98B4-24FE22BD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1C402-678B-4577-9E97-CD338806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180EA-854D-43E2-8F52-E4B2D598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EE72D8-CC40-4729-9C5B-885E3512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50A695-EEA5-4238-B39C-302FCC76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91009-8905-44AD-A28B-B6AAEDAF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CA1F70-C195-464B-B72C-32604255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E3E966-5EC2-402A-B75C-D895753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6C28D-22D5-45E3-8EDE-1A14DAA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6C1E0-EB8F-4C52-A422-BF7262D3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1025B-355E-4CCB-888D-67977630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B2F58-1331-4135-994A-F1506408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6B8AD-1EBC-42C3-AA99-4A12A3AD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B71D8D-B976-48E8-99A4-0396A0B035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59703" y="122128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9778B-EBEE-45F2-82C1-AFA97C08F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68" y="3021980"/>
            <a:ext cx="3893777" cy="383602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467863" y="2216362"/>
            <a:ext cx="7552267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4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4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Только 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 кто любит труд, октябрятами зовут</a:t>
            </a: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…»</a:t>
            </a: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4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класс)</a:t>
            </a:r>
            <a:endParaRPr lang="ru-RU" sz="4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029" y="315686"/>
            <a:ext cx="10172255" cy="94705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Октябренок</a:t>
            </a: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пример трудолюбия, прилежности и готовности прийти на помощь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2809"/>
          <a:stretch/>
        </p:blipFill>
        <p:spPr>
          <a:xfrm>
            <a:off x="2495980" y="3227830"/>
            <a:ext cx="5138708" cy="3534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371" y="2168849"/>
            <a:ext cx="4241913" cy="3763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802029" y="1727993"/>
            <a:ext cx="6139542" cy="1815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Мы прилежные ребята,</a:t>
            </a:r>
          </a:p>
          <a:p>
            <a:pPr algn="ctr"/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Потому что октябрята.</a:t>
            </a:r>
          </a:p>
          <a:p>
            <a:pPr algn="ctr"/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Только тех, кто любит труд,</a:t>
            </a:r>
          </a:p>
          <a:p>
            <a:pPr algn="ctr"/>
            <a:r>
              <a:rPr lang="ru-RU" sz="2800" dirty="0">
                <a:solidFill>
                  <a:srgbClr val="993300"/>
                </a:solidFill>
                <a:latin typeface="Arial Black" panose="020B0A04020102020204" pitchFamily="34" charset="0"/>
              </a:rPr>
              <a:t>Октябрятами зовут</a:t>
            </a:r>
          </a:p>
        </p:txBody>
      </p:sp>
    </p:spTree>
    <p:extLst>
      <p:ext uri="{BB962C8B-B14F-4D97-AF65-F5344CB8AC3E}">
        <p14:creationId xmlns:p14="http://schemas.microsoft.com/office/powerpoint/2010/main" val="331651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E869BA-C3FD-48AA-9803-02C8603005AA}"/>
              </a:ext>
            </a:extLst>
          </p:cNvPr>
          <p:cNvSpPr/>
          <p:nvPr/>
        </p:nvSpPr>
        <p:spPr>
          <a:xfrm>
            <a:off x="2270559" y="1831357"/>
            <a:ext cx="4480075" cy="61927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Труд — это создание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37F280-B318-437F-94A1-C46ECED3499E}"/>
              </a:ext>
            </a:extLst>
          </p:cNvPr>
          <p:cNvSpPr/>
          <p:nvPr/>
        </p:nvSpPr>
        <p:spPr>
          <a:xfrm>
            <a:off x="2304545" y="5527465"/>
            <a:ext cx="4480074" cy="61927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Труд —  это учеба</a:t>
            </a:r>
            <a:endParaRPr lang="x-none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AE869BA-C3FD-48AA-9803-02C8603005AA}"/>
              </a:ext>
            </a:extLst>
          </p:cNvPr>
          <p:cNvSpPr/>
          <p:nvPr/>
        </p:nvSpPr>
        <p:spPr>
          <a:xfrm>
            <a:off x="5301742" y="3602124"/>
            <a:ext cx="4703004" cy="61927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Труд — это забота</a:t>
            </a:r>
            <a:endParaRPr lang="x-none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2699" y="281072"/>
            <a:ext cx="9628251" cy="10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</a:pP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– основа жизни на земле, </a:t>
            </a:r>
          </a:p>
          <a:p>
            <a:pPr indent="457200" algn="ctr">
              <a:lnSpc>
                <a:spcPct val="107000"/>
              </a:lnSpc>
            </a:pP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неотъемлемая часть жизни человека</a:t>
            </a:r>
            <a:endParaRPr lang="x-none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624" y="1374946"/>
            <a:ext cx="2818106" cy="20006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834" y="2833899"/>
            <a:ext cx="2886075" cy="21557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640" y="4447891"/>
            <a:ext cx="2886075" cy="22764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389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533" y="261257"/>
            <a:ext cx="9326217" cy="101806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Человеческим трудом создано все хорошее и полезное для людей</a:t>
            </a: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873" y="1254962"/>
            <a:ext cx="4306902" cy="2519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991" y="3544245"/>
            <a:ext cx="2719195" cy="1583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583" y="4427123"/>
            <a:ext cx="3602697" cy="23799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2753" y="1250330"/>
            <a:ext cx="3536092" cy="22939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0955" y="4883120"/>
            <a:ext cx="1694111" cy="18614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8847" y="3103411"/>
            <a:ext cx="3606364" cy="21337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8548" y="4223584"/>
            <a:ext cx="3995443" cy="25898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2707" y="1295051"/>
            <a:ext cx="2757188" cy="1636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7234" y="2751070"/>
            <a:ext cx="3145292" cy="17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533" y="111028"/>
            <a:ext cx="9326217" cy="68362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Совместный труд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Огород где все растет. — Слободской детский сад Пружанского рай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994" y="1158024"/>
            <a:ext cx="1906249" cy="25416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910" y="1127939"/>
            <a:ext cx="2419416" cy="2571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643" y="3988856"/>
            <a:ext cx="3363947" cy="25205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968" y="3988856"/>
            <a:ext cx="3645522" cy="24888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80" y="1165664"/>
            <a:ext cx="3288508" cy="24006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5511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644AE-103F-A636-3805-047FC287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8160E-C181-4E0A-A91D-38F629B1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814" y="96672"/>
            <a:ext cx="9326217" cy="785072"/>
          </a:xfrm>
        </p:spPr>
        <p:txBody>
          <a:bodyPr>
            <a:norm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Трудовые дела октябрят в классе</a:t>
            </a:r>
            <a:endParaRPr lang="x-none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2508FAB-3F40-4669-BA5B-4B7021B5F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892548"/>
              </p:ext>
            </p:extLst>
          </p:nvPr>
        </p:nvGraphicFramePr>
        <p:xfrm>
          <a:off x="1733108" y="1137684"/>
          <a:ext cx="10458892" cy="562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6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644AE-103F-A636-3805-047FC287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8160E-C181-4E0A-A91D-38F629B1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482" y="135467"/>
            <a:ext cx="9326217" cy="2325511"/>
          </a:xfrm>
        </p:spPr>
        <p:txBody>
          <a:bodyPr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Ценить чужой труд </a:t>
            </a: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– </a:t>
            </a: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значит уважать труд других людей, признавать его важность и ценность </a:t>
            </a:r>
            <a:endParaRPr lang="x-none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53" y="2460978"/>
            <a:ext cx="10576547" cy="395167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03766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</TotalTime>
  <Words>158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Тема Office</vt:lpstr>
      <vt:lpstr>Государственное учреждение образования  «Академия образования»  Программа тематических занятий «Я. Моя семья. Моя Родина» </vt:lpstr>
      <vt:lpstr>Октябренок – пример трудолюбия, прилежности и готовности прийти на помощь</vt:lpstr>
      <vt:lpstr>Презентация PowerPoint</vt:lpstr>
      <vt:lpstr>Человеческим трудом создано все хорошее и полезное для людей</vt:lpstr>
      <vt:lpstr>Совместный труд</vt:lpstr>
      <vt:lpstr>Трудовые дела октябрят в классе</vt:lpstr>
      <vt:lpstr>Ценить чужой труд – это значит уважать труд других людей, признавать его важность и ценность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 «Академия образования»  Программа тематических занятий «Я. Моя семья. Моя Родина»</dc:title>
  <dc:creator>User</dc:creator>
  <cp:lastModifiedBy>User</cp:lastModifiedBy>
  <cp:revision>339</cp:revision>
  <dcterms:created xsi:type="dcterms:W3CDTF">2025-02-21T08:43:24Z</dcterms:created>
  <dcterms:modified xsi:type="dcterms:W3CDTF">2026-03-03T09:49:58Z</dcterms:modified>
</cp:coreProperties>
</file>