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6" r:id="rId4"/>
    <p:sldId id="285" r:id="rId5"/>
    <p:sldId id="291" r:id="rId6"/>
    <p:sldId id="270" r:id="rId7"/>
    <p:sldId id="295" r:id="rId8"/>
    <p:sldId id="287" r:id="rId9"/>
    <p:sldId id="29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8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4470" y="1853362"/>
            <a:ext cx="6782352" cy="2186152"/>
          </a:xfrm>
        </p:spPr>
        <p:txBody>
          <a:bodyPr>
            <a:normAutofit fontScale="90000"/>
          </a:bodyPr>
          <a:lstStyle/>
          <a:p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«Уважение к окружающим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685431" y="140172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2048165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3358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913" y="3358"/>
            <a:ext cx="3365284" cy="6736664"/>
          </a:xfrm>
          <a:prstGeom prst="rect">
            <a:avLst/>
          </a:prstGeom>
        </p:spPr>
      </p:pic>
      <p:pic>
        <p:nvPicPr>
          <p:cNvPr id="7" name="Рисунок 6" descr="облако слов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05740"/>
            <a:ext cx="9018270" cy="62407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5773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214" y="177525"/>
            <a:ext cx="9144000" cy="133432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1511848"/>
            <a:ext cx="4508938" cy="48679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780940" y="0"/>
            <a:ext cx="12972940" cy="6858000"/>
            <a:chOff x="-780940" y="0"/>
            <a:chExt cx="12972940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918FDBF-9C16-43A6-B7C6-605C9CA77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7EDC230-9499-4BD7-9571-AAA0EF7D3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466865" y="1685925"/>
              <a:ext cx="6734175" cy="3362325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0B1B6-F777-4DC6-9E15-EC2BE16C8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481"/>
          <a:stretch/>
        </p:blipFill>
        <p:spPr>
          <a:xfrm>
            <a:off x="1924233" y="21363"/>
            <a:ext cx="10126134" cy="681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" y="0"/>
            <a:ext cx="12193057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68582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29553" y="288412"/>
            <a:ext cx="9357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Правила октябрят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859" y="5288197"/>
            <a:ext cx="1079086" cy="134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381991"/>
            <a:ext cx="1071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Октябрята – добрые и отзывчивые ребята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092" y="2851427"/>
            <a:ext cx="57355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добрые и отзывчивые ребята,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 что октябрята.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поможем, защитим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обиду не дадим.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339645" y="3524622"/>
            <a:ext cx="4009564" cy="278727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9482668" y="2492988"/>
            <a:ext cx="2570352" cy="25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5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214" y="177525"/>
            <a:ext cx="9144000" cy="133432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1511848"/>
            <a:ext cx="4508938" cy="48679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780940" y="-78000"/>
            <a:ext cx="12972940" cy="6858000"/>
            <a:chOff x="-780940" y="0"/>
            <a:chExt cx="12972940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918FDBF-9C16-43A6-B7C6-605C9CA77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7EDC230-9499-4BD7-9571-AAA0EF7D3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466865" y="1685925"/>
              <a:ext cx="6734175" cy="336232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/>
          <a:stretch/>
        </p:blipFill>
        <p:spPr bwMode="auto">
          <a:xfrm>
            <a:off x="1814767" y="940441"/>
            <a:ext cx="6006124" cy="575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2326" y="-30444"/>
            <a:ext cx="732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Вежливость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4107" y="4323982"/>
            <a:ext cx="3736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Впиши в кроссворд вежливые слова, обращая внимание на буквы-подсказки</a:t>
            </a:r>
          </a:p>
        </p:txBody>
      </p:sp>
    </p:spTree>
    <p:extLst>
      <p:ext uri="{BB962C8B-B14F-4D97-AF65-F5344CB8AC3E}">
        <p14:creationId xmlns:p14="http://schemas.microsoft.com/office/powerpoint/2010/main" val="154676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872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844" y="230403"/>
            <a:ext cx="7461238" cy="973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71701" y="716972"/>
            <a:ext cx="9788236" cy="14235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/>
              <a:t> </a:t>
            </a:r>
            <a:endParaRPr lang="be-BY" sz="18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21603" y="5542573"/>
            <a:ext cx="1079153" cy="1349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9418" y="0"/>
            <a:ext cx="3365284" cy="6858000"/>
          </a:xfrm>
          <a:prstGeom prst="rect">
            <a:avLst/>
          </a:prstGeom>
        </p:spPr>
      </p:pic>
      <p:pic>
        <p:nvPicPr>
          <p:cNvPr id="9" name="Рисунок 8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28" y="3086100"/>
            <a:ext cx="3005338" cy="296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19" y="1152391"/>
            <a:ext cx="1800225" cy="155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Открытка ко Дню пожилого человека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25" y="1109678"/>
            <a:ext cx="1988730" cy="163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66" y="3086100"/>
            <a:ext cx="2980544" cy="150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icture background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7"/>
          <a:stretch/>
        </p:blipFill>
        <p:spPr bwMode="auto">
          <a:xfrm>
            <a:off x="2743042" y="4783603"/>
            <a:ext cx="3013522" cy="183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Жақсылық пен жамандық&quot; сынып сағаты.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19" y="1076392"/>
            <a:ext cx="2041036" cy="15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Picture backgroun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53" y="1109678"/>
            <a:ext cx="1885199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88512" y="29346"/>
            <a:ext cx="10312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Уважительное отношение к старшим</a:t>
            </a:r>
          </a:p>
        </p:txBody>
      </p:sp>
    </p:spTree>
    <p:extLst>
      <p:ext uri="{BB962C8B-B14F-4D97-AF65-F5344CB8AC3E}">
        <p14:creationId xmlns:p14="http://schemas.microsoft.com/office/powerpoint/2010/main" val="274539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214" y="177525"/>
            <a:ext cx="9144000" cy="133432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1511848"/>
            <a:ext cx="4508938" cy="48679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780940" y="-78000"/>
            <a:ext cx="12972940" cy="6858000"/>
            <a:chOff x="-780940" y="0"/>
            <a:chExt cx="12972940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918FDBF-9C16-43A6-B7C6-605C9CA77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7EDC230-9499-4BD7-9571-AAA0EF7D3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466865" y="1685925"/>
              <a:ext cx="6734175" cy="336232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837408" y="-48805"/>
            <a:ext cx="421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Вежливость</a:t>
            </a: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31" y="730905"/>
            <a:ext cx="8343901" cy="614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21603" y="5542573"/>
            <a:ext cx="1079153" cy="1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9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214" y="177525"/>
            <a:ext cx="9144000" cy="133432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EB6EF-C7C2-4D85-B8FE-94F5A266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1511848"/>
            <a:ext cx="4508938" cy="4867932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737863" y="0"/>
            <a:ext cx="12972940" cy="6858000"/>
            <a:chOff x="-780940" y="0"/>
            <a:chExt cx="12972940" cy="685800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918FDBF-9C16-43A6-B7C6-605C9CA77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7EDC230-9499-4BD7-9571-AAA0EF7D3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466865" y="1685925"/>
              <a:ext cx="6734175" cy="3362325"/>
            </a:xfrm>
            <a:prstGeom prst="rect">
              <a:avLst/>
            </a:prstGeom>
          </p:spPr>
        </p:pic>
      </p:grpSp>
      <p:pic>
        <p:nvPicPr>
          <p:cNvPr id="10" name="Рисунок 9" descr="Культура поведения для детей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90" y="4267848"/>
            <a:ext cx="2345647" cy="215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886339"/>
            <a:ext cx="2532684" cy="19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28800"/>
            <a:ext cx="2268676" cy="20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упить книгу Ноль отходов на Дне Банки. История о том, как один человек может изменить весь мир, С. Озкан (Озкан С., издательств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47" y="1886339"/>
            <a:ext cx="1808017" cy="191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#нужна_няня Single mom needs help for tomorrow. Alexandra goes the first day to work, but with.. 2022 VK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4390807"/>
            <a:ext cx="196885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95919" y="371204"/>
            <a:ext cx="7762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Отзывчивость и доброта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865739" y="5508551"/>
            <a:ext cx="1079153" cy="1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844" y="230403"/>
            <a:ext cx="7461238" cy="973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71701" y="716972"/>
            <a:ext cx="9788236" cy="14235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/>
              <a:t> </a:t>
            </a:r>
            <a:endParaRPr lang="be-BY" sz="180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21603" y="5542573"/>
            <a:ext cx="1079153" cy="1349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9418" y="0"/>
            <a:ext cx="3365284" cy="6858000"/>
          </a:xfrm>
          <a:prstGeom prst="rect">
            <a:avLst/>
          </a:prstGeom>
        </p:spPr>
      </p:pic>
      <p:pic>
        <p:nvPicPr>
          <p:cNvPr id="17" name="Рисунок 16" descr="Picture backgroun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96" y="501806"/>
            <a:ext cx="8940207" cy="5458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31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108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Times New Roman</vt:lpstr>
      <vt:lpstr>Тема Office</vt:lpstr>
      <vt:lpstr>Тема занятия:  «Уважение к окружающим»  (2 класс)</vt:lpstr>
      <vt:lpstr>Презентация PowerPoint</vt:lpstr>
      <vt:lpstr>      </vt:lpstr>
      <vt:lpstr>Презентация PowerPoint</vt:lpstr>
      <vt:lpstr>      </vt:lpstr>
      <vt:lpstr> </vt:lpstr>
      <vt:lpstr>      </vt:lpstr>
      <vt:lpstr>   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227</cp:revision>
  <dcterms:created xsi:type="dcterms:W3CDTF">2025-09-04T09:14:18Z</dcterms:created>
  <dcterms:modified xsi:type="dcterms:W3CDTF">2026-03-02T09:50:15Z</dcterms:modified>
</cp:coreProperties>
</file>