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75" r:id="rId4"/>
    <p:sldId id="266" r:id="rId5"/>
    <p:sldId id="268" r:id="rId6"/>
    <p:sldId id="270" r:id="rId7"/>
    <p:sldId id="271" r:id="rId8"/>
    <p:sldId id="272" r:id="rId9"/>
    <p:sldId id="273" r:id="rId10"/>
    <p:sldId id="267" r:id="rId11"/>
    <p:sldId id="261" r:id="rId12"/>
    <p:sldId id="27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3" autoAdjust="0"/>
    <p:restoredTop sz="92950" autoAdjust="0"/>
  </p:normalViewPr>
  <p:slideViewPr>
    <p:cSldViewPr snapToGrid="0">
      <p:cViewPr varScale="1">
        <p:scale>
          <a:sx n="85" d="100"/>
          <a:sy n="85" d="100"/>
        </p:scale>
        <p:origin x="-9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48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06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58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41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33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84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2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3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68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8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55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27.02.2026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431" y="2775857"/>
            <a:ext cx="6287691" cy="2193194"/>
          </a:xfrm>
        </p:spPr>
        <p:txBody>
          <a:bodyPr>
            <a:normAutofit fontScale="90000"/>
          </a:bodyPr>
          <a:lstStyle/>
          <a:p>
            <a:pPr algn="ctr"/>
            <a: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 государство создано народом и для народа» </a:t>
            </a:r>
            <a: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9B6D98-687B-409B-B735-AD09CD11FF65}"/>
              </a:ext>
            </a:extLst>
          </p:cNvPr>
          <p:cNvSpPr txBox="1"/>
          <p:nvPr/>
        </p:nvSpPr>
        <p:spPr>
          <a:xfrm>
            <a:off x="1685431" y="14017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26" y="2166143"/>
            <a:ext cx="4762500" cy="4691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913" y="-22034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62"/>
            <a:ext cx="12193057" cy="6858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14AA21-B014-4D9C-8D24-718B75C3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9" r="27085"/>
          <a:stretch/>
        </p:blipFill>
        <p:spPr>
          <a:xfrm>
            <a:off x="-22034" y="-297"/>
            <a:ext cx="1608463" cy="673666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42323" y="1012011"/>
            <a:ext cx="110169" cy="88289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0667" y="1012011"/>
            <a:ext cx="5021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86" y="206205"/>
            <a:ext cx="9444037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04" y="1978109"/>
            <a:ext cx="2693987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81" y="1473676"/>
            <a:ext cx="540006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49" y="2466266"/>
            <a:ext cx="483832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76" y="2779457"/>
            <a:ext cx="6298273" cy="250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18" y="5314354"/>
            <a:ext cx="9999571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7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54" y="-41949"/>
            <a:ext cx="12193057" cy="6858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14AA21-B014-4D9C-8D24-718B75C3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9" r="27085"/>
          <a:stretch/>
        </p:blipFill>
        <p:spPr>
          <a:xfrm>
            <a:off x="-22034" y="-297"/>
            <a:ext cx="1608463" cy="673666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42323" y="1012011"/>
            <a:ext cx="110169" cy="88289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7407" y="1012011"/>
            <a:ext cx="53332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23" y="2276031"/>
            <a:ext cx="2341563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36" y="41175"/>
            <a:ext cx="9444037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70" y="1191954"/>
            <a:ext cx="83454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70" y="1881430"/>
            <a:ext cx="6589104" cy="301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83" y="5296103"/>
            <a:ext cx="1038682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8141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4284" y="27249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" t="55973" r="1675" b="-1733"/>
          <a:stretch/>
        </p:blipFill>
        <p:spPr bwMode="auto">
          <a:xfrm>
            <a:off x="6991471" y="3535915"/>
            <a:ext cx="5226996" cy="297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26" y="625111"/>
            <a:ext cx="4700486" cy="229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82116" y="1534866"/>
            <a:ext cx="331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18-19 декабря 2025 года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7711" y="334537"/>
            <a:ext cx="5100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000" b="1" spc="-1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VII </a:t>
            </a:r>
            <a:r>
              <a:rPr lang="ru-RU" sz="4000" b="1" spc="-1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Всебелорусское народное собрание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2" y="2408663"/>
            <a:ext cx="4716966" cy="312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3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828"/>
            <a:ext cx="12558248" cy="6922828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2555" y="516835"/>
            <a:ext cx="8266887" cy="159239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x-non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08DA00-FB3A-42E5-9D46-DBB8FF4AA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74" y="-297"/>
            <a:ext cx="3365284" cy="6736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485" y="1259298"/>
            <a:ext cx="9948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11486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AutoShape 2" descr="Лукашенко в Спб, Лукашенко в Спб сегодня, Путин и Лукашенко новости сегод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26" y="1563818"/>
            <a:ext cx="2698505" cy="346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8188" y="512955"/>
            <a:ext cx="874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4000" b="1" spc="-1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Всебелорусское народное собрание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58860" y="1869471"/>
            <a:ext cx="6701884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Всебелорусское народное собрание – высший представительный орган народовластия Республики Беларусь, определяющий стратегические направления развития общества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государства, обеспечивающий незыблемость конституционного строя, преемственность поколений и гражданское согласие.</a:t>
            </a:r>
            <a:endParaRPr lang="x-non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00" y="-59466"/>
            <a:ext cx="12558248" cy="6922828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2555" y="516835"/>
            <a:ext cx="8266887" cy="159239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x-non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08DA00-FB3A-42E5-9D46-DBB8FF4AA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5912" y="-59466"/>
            <a:ext cx="3496888" cy="6736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7715" y="1125484"/>
            <a:ext cx="9948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11486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AutoShape 2" descr="Лукашенко в Спб, Лукашенко в Спб сегодня, Путин и Лукашенко новости сегод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97" y="1844073"/>
            <a:ext cx="18161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522" y="367991"/>
            <a:ext cx="98688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3600" b="1" spc="-1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 истории Всебелорусского народного собрания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9000"/>
                    </a14:imgEffect>
                    <a14:imgEffect>
                      <a14:colorTemperature colorTemp="95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54" y="1125485"/>
            <a:ext cx="8573246" cy="48473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3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345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632" y="243190"/>
            <a:ext cx="3304412" cy="6614810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3813243" y="243191"/>
            <a:ext cx="8210144" cy="1016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Всебелорусское народное собрание</a:t>
            </a:r>
            <a:endParaRPr lang="ru-RU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25" y="1594625"/>
            <a:ext cx="8321158" cy="258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46" y="5333799"/>
            <a:ext cx="8140717" cy="10996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85" y="1007918"/>
            <a:ext cx="150018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Пользователь.ELENA\Desktop\Рисунок1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35" y="3326302"/>
            <a:ext cx="1815147" cy="233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2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72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75" y="-298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5057" y="365398"/>
            <a:ext cx="525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14" y="3824624"/>
            <a:ext cx="2157413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14" y="38778"/>
            <a:ext cx="91328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23" y="1231051"/>
            <a:ext cx="748658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91" y="4199210"/>
            <a:ext cx="7739446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14" y="1312555"/>
            <a:ext cx="1811337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5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75" y="-298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8926" y="3415078"/>
            <a:ext cx="9665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8472" y="1880303"/>
            <a:ext cx="652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24" y="3615133"/>
            <a:ext cx="2693987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09" y="109023"/>
            <a:ext cx="9708642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92" y="1197362"/>
            <a:ext cx="7383865" cy="443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48" y="1007707"/>
            <a:ext cx="1811337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1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41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75" y="-298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5471" y="956142"/>
            <a:ext cx="55168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54" y="3645265"/>
            <a:ext cx="28892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4" y="1065944"/>
            <a:ext cx="7582227" cy="51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66" y="258058"/>
            <a:ext cx="94916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6" y="1065944"/>
            <a:ext cx="1811337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6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" y="0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75" y="-298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13432" y="0"/>
            <a:ext cx="557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89" y="3693804"/>
            <a:ext cx="2822999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18" y="114752"/>
            <a:ext cx="90900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2" y="1323327"/>
            <a:ext cx="7456448" cy="47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31" y="636885"/>
            <a:ext cx="1811337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5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" y="-28141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75" y="-298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5469" y="1565068"/>
            <a:ext cx="609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13" y="770375"/>
            <a:ext cx="293846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31" y="54492"/>
            <a:ext cx="9090025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40" y="1558824"/>
            <a:ext cx="6999637" cy="84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39" y="2595403"/>
            <a:ext cx="7289257" cy="99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63" y="3855040"/>
            <a:ext cx="8728433" cy="136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13" y="5393153"/>
            <a:ext cx="10457328" cy="127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9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Рамк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8AA72879-4AA2-41FF-B54F-52B6C0B11B43}" vid="{09BF9F20-F9CD-4745-9454-BD48FAD46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2898</TotalTime>
  <Words>61</Words>
  <Application>Microsoft Office PowerPoint</Application>
  <PresentationFormat>Произвольный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Тема1</vt:lpstr>
      <vt:lpstr>Тема занятия:  «Белорусское государство создано народом и для народа»  (10 класс)</vt:lpstr>
      <vt:lpstr>         </vt:lpstr>
      <vt:lpstr>         </vt:lpstr>
      <vt:lpstr>     </vt:lpstr>
      <vt:lpstr>     </vt:lpstr>
      <vt:lpstr>     </vt:lpstr>
      <vt:lpstr>     </vt:lpstr>
      <vt:lpstr>     </vt:lpstr>
      <vt:lpstr>     </vt:lpstr>
      <vt:lpstr> </vt:lpstr>
      <vt:lpstr> </vt:lpstr>
      <vt:lpstr>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павллова</cp:lastModifiedBy>
  <cp:revision>343</cp:revision>
  <dcterms:created xsi:type="dcterms:W3CDTF">2025-02-21T08:43:24Z</dcterms:created>
  <dcterms:modified xsi:type="dcterms:W3CDTF">2026-02-27T08:31:09Z</dcterms:modified>
</cp:coreProperties>
</file>