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9" r:id="rId2"/>
    <p:sldId id="282" r:id="rId3"/>
    <p:sldId id="287" r:id="rId4"/>
    <p:sldId id="258" r:id="rId5"/>
    <p:sldId id="283" r:id="rId6"/>
    <p:sldId id="286" r:id="rId7"/>
    <p:sldId id="288" r:id="rId8"/>
    <p:sldId id="271" r:id="rId9"/>
    <p:sldId id="273" r:id="rId10"/>
    <p:sldId id="290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F8DDB7-EEC9-4998-A4F7-EB2DDC54FE03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A5256B-9D44-4C91-BA05-B5FDE99D0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717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779B5-C7E5-4261-A286-3A69279639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0BD82C-8317-427B-AADA-C160E5199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209B54-784F-499A-9329-1E91D9E8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CF8A-1D50-4181-898C-4FC9DAEE4301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9D6A5C-B9AC-4030-B66D-D2B356BF4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861FBF-6BE6-4FC1-BAE3-1DA8DE303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51A9-B542-487F-AC72-69211F9184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288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F992FD-C003-4B9B-ADEA-24DED196F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3219B05-9973-49F3-BFC3-339F6E20E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7E0AD2-7907-47E5-8C2D-4F636CBE6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CF8A-1D50-4181-898C-4FC9DAEE4301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4C0EC1-0924-46B8-9AED-4E1ACDA8B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2C30EF-9BB7-4916-A2C5-B7342E952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51A9-B542-487F-AC72-69211F9184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969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BB4EC12-6AE2-4384-9710-7358981D1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583369-A53C-4340-8CCB-43A97F9783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24C8EA-BB6F-419D-8B91-704F00D93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CF8A-1D50-4181-898C-4FC9DAEE4301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92078A-ECF0-40D0-98C0-FE56DA5D6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EA35B-069A-4428-9E3C-298808252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51A9-B542-487F-AC72-69211F9184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17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0ADB9-D34C-4986-99DC-E887B2470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2C8376-A899-4666-988E-509F2DE3A9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9BA18-89F9-46F8-AFB1-6A9BA8E87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CF8A-1D50-4181-898C-4FC9DAEE4301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45ABAF-8777-4C34-9896-2994E7D78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D15637-92D3-4744-A42D-4259D2415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51A9-B542-487F-AC72-69211F9184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530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A2990C-6038-4B84-8EFA-47AF92B5D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FF5C19-A5C4-486C-9CB9-90C27BA63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8740FE-376F-42EC-A174-C17F3F945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CF8A-1D50-4181-898C-4FC9DAEE4301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8586EE-B262-42D8-9AAA-942812FAB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F0D03C-80EC-412F-A158-DE31404DA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51A9-B542-487F-AC72-69211F9184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988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784540-5897-473E-9A7E-2E9D0A61A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3A929A-97E3-4607-8E70-FCAF9C4F8D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F657C4-CB14-4133-BB83-70C176111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FF09774-6089-4C8E-85AC-7DC22E9F8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CF8A-1D50-4181-898C-4FC9DAEE4301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040DBF-A7D7-48A2-A6DD-CFDC1A8A2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1A18BC-B2B6-4848-9F2C-547DBD503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51A9-B542-487F-AC72-69211F9184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339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1C6744-72DD-4EF4-B086-8931A353D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F19C4F-A529-47BE-B26E-22526FEAF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5E3348-D00A-4A73-9D49-621144EBAF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03ADF21-22C7-4685-8635-53D2D5D60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747AB62-1506-489A-B457-007AEB00C1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7AE7E87-A8CF-4511-8A06-FD6761DC3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CF8A-1D50-4181-898C-4FC9DAEE4301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BA83677-80B5-487A-8C87-58A68F04D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AC6AB08-0767-4206-9A7D-F011CC2BA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51A9-B542-487F-AC72-69211F9184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137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77184A-56D0-4881-A750-FC085738B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5C021D-7E1A-42D2-A2BA-294FE028D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CF8A-1D50-4181-898C-4FC9DAEE4301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A810E5A-00CD-454A-B4B3-DBFE95EC0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51D01B5-76CA-4349-BA57-470B8B70F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51A9-B542-487F-AC72-69211F9184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430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8E72630-35FF-4669-8AC1-8D096F294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CF8A-1D50-4181-898C-4FC9DAEE4301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DAEDF86-39D7-449C-82EE-6AD52B278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15289A6-3340-4047-939F-F4E3CBF70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51A9-B542-487F-AC72-69211F9184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856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5E6E4-1F5E-4818-9FA8-6A15D53EE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909145-E13B-4C4C-9932-3B5D865E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6223EBF-DB11-4550-893F-1C1C8E644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87822BC-D1F6-41C4-AAD3-49340D7AF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CF8A-1D50-4181-898C-4FC9DAEE4301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98F3CC-53D5-4157-9DB7-147D8E3F1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4D3EDB-F2B0-4DBA-ACFF-35063CD8A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51A9-B542-487F-AC72-69211F9184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03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3CAE9-71D4-40E0-B2F3-0B7F30B30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33F6414-D57C-4187-9DB2-45C24C3B8F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EB9FBF-E298-4E43-BD97-207792BC21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D9E2AF-9D08-42E9-90D0-EF16EC9CA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CF8A-1D50-4181-898C-4FC9DAEE4301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1F3634-0700-45A9-922A-29BD050A5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95C06F-01D5-4A25-B077-2998039AF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51A9-B542-487F-AC72-69211F9184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293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644EE9-0B5B-4BD9-908D-D8FE96FB8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F174D8-7318-45C5-96AF-C34BE8570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03163C-4B7B-47CE-AB96-1FAE6428EA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2CF8A-1D50-4181-898C-4FC9DAEE4301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785BE5-0A3F-488C-94F3-14D4424678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0BEBE8-6F3A-48D5-916C-206CBB9B8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551A9-B542-487F-AC72-69211F9184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555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7D8F35-C673-4EEA-B7C2-D65FFB66C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8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B9B4A-E574-4081-B604-9A1C0CEC7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440" y="2607203"/>
            <a:ext cx="6767351" cy="3271139"/>
          </a:xfrm>
        </p:spPr>
        <p:txBody>
          <a:bodyPr>
            <a:normAutofit fontScale="90000"/>
          </a:bodyPr>
          <a:lstStyle/>
          <a:p>
            <a:r>
              <a:rPr lang="be-BY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занятия: </a:t>
            </a:r>
            <a:br>
              <a:rPr lang="be-BY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</a:t>
            </a:r>
            <a:b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поисковый проект</a:t>
            </a:r>
            <a:b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«Беларусь помнит.</a:t>
            </a:r>
            <a:b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Помним каждого» </a:t>
            </a:r>
            <a:b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(7 класс)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9B6D98-687B-409B-B735-AD09CD11FF65}"/>
              </a:ext>
            </a:extLst>
          </p:cNvPr>
          <p:cNvSpPr txBox="1"/>
          <p:nvPr/>
        </p:nvSpPr>
        <p:spPr>
          <a:xfrm>
            <a:off x="1685431" y="140172"/>
            <a:ext cx="10017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учреждение образования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«Академия образования»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тематических занятий «Я. Моя семья. Моя Родина»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2E2B764-DD6D-4918-992C-9C3A19357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437" y="2498360"/>
            <a:ext cx="4567563" cy="44998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76913" y="3358"/>
            <a:ext cx="3102320" cy="673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6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AD7222-3CDD-4759-98A9-0490AC156F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261B4A-FF58-4B35-84BA-233B53BA48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E548FD-9CEB-4E52-B428-17E5F7C76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4B0031-2BD4-4851-9440-5E7E56F6AE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01" t="14264" r="7646" b="5581"/>
          <a:stretch/>
        </p:blipFill>
        <p:spPr>
          <a:xfrm>
            <a:off x="1524000" y="356190"/>
            <a:ext cx="10679938" cy="614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2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AD7222-3CDD-4759-98A9-0490AC156F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261B4A-FF58-4B35-84BA-233B53BA48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E548FD-9CEB-4E52-B428-17E5F7C76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1649373" y="4947056"/>
            <a:ext cx="12719770" cy="905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3451F1-33B1-46C7-9AEB-8863047ED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373" y="0"/>
            <a:ext cx="10542627" cy="685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84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AD7222-3CDD-4759-98A9-0490AC156F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261B4A-FF58-4B35-84BA-233B53BA48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E548FD-9CEB-4E52-B428-17E5F7C76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666"/>
            <a:ext cx="12192000" cy="69066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088CA7-45BC-4036-8CA7-0AD9D1BBC0BD}"/>
              </a:ext>
            </a:extLst>
          </p:cNvPr>
          <p:cNvSpPr txBox="1"/>
          <p:nvPr/>
        </p:nvSpPr>
        <p:spPr>
          <a:xfrm>
            <a:off x="3008523" y="297456"/>
            <a:ext cx="719309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/>
              <a:t>	</a:t>
            </a:r>
            <a:r>
              <a:rPr lang="ru-RU" sz="2800" dirty="0"/>
              <a:t>Единство, гордость и патриотизм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E1C74F-38C2-4CEB-AF5E-FE83FA23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261" y="1297382"/>
            <a:ext cx="8939619" cy="502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40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AD7222-3CDD-4759-98A9-0490AC156F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261B4A-FF58-4B35-84BA-233B53BA48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E548FD-9CEB-4E52-B428-17E5F7C76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5805D4-043A-4F5E-B880-5E376E9F6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317" y="3429000"/>
            <a:ext cx="6124575" cy="34099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59B088-68BA-4E7E-B378-1A8272C029D3}"/>
              </a:ext>
            </a:extLst>
          </p:cNvPr>
          <p:cNvSpPr txBox="1"/>
          <p:nvPr/>
        </p:nvSpPr>
        <p:spPr>
          <a:xfrm>
            <a:off x="8346937" y="1841872"/>
            <a:ext cx="3472543" cy="304698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dirty="0"/>
              <a:t>Более 80-лет мы празднуем Победу нашего народа в Великой Отечественной войне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EF1724-A728-4B92-A48D-0ADA566B7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317" y="173782"/>
            <a:ext cx="6124575" cy="333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8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AD7222-3CDD-4759-98A9-0490AC156F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261B4A-FF58-4B35-84BA-233B53BA48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E548FD-9CEB-4E52-B428-17E5F7C76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701" y="265012"/>
            <a:ext cx="1942647" cy="1915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2"/>
          <p:cNvSpPr/>
          <p:nvPr/>
        </p:nvSpPr>
        <p:spPr>
          <a:xfrm>
            <a:off x="1649373" y="4947056"/>
            <a:ext cx="12719770" cy="905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C2D2F0-D9B4-44D5-B5EB-C2B64F2F1B00}"/>
              </a:ext>
            </a:extLst>
          </p:cNvPr>
          <p:cNvSpPr txBox="1"/>
          <p:nvPr/>
        </p:nvSpPr>
        <p:spPr>
          <a:xfrm>
            <a:off x="8416886" y="2444760"/>
            <a:ext cx="3466641" cy="39703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600" dirty="0"/>
              <a:t>Мы обязаны сохранить память о Великой Отечественной войне и ее героях!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5F662C-F04A-461C-BCE9-1F0CCAD2E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980" y="3436486"/>
            <a:ext cx="6082693" cy="342151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532B7F-1D4C-4CC3-8507-FCC9A70F29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980" y="88448"/>
            <a:ext cx="6082693" cy="342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22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AD7222-3CDD-4759-98A9-0490AC156F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261B4A-FF58-4B35-84BA-233B53BA48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E548FD-9CEB-4E52-B428-17E5F7C76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666"/>
            <a:ext cx="12192000" cy="69066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088CA7-45BC-4036-8CA7-0AD9D1BBC0BD}"/>
              </a:ext>
            </a:extLst>
          </p:cNvPr>
          <p:cNvSpPr txBox="1"/>
          <p:nvPr/>
        </p:nvSpPr>
        <p:spPr>
          <a:xfrm>
            <a:off x="3008523" y="297456"/>
            <a:ext cx="719309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/>
              <a:t>	</a:t>
            </a:r>
            <a:r>
              <a:rPr lang="ru-RU" sz="2800" dirty="0"/>
              <a:t>	Уважение к героям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8A4250-3E9A-4579-A8F7-C0BABD193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728" y="1034208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07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AD7222-3CDD-4759-98A9-0490AC156F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261B4A-FF58-4B35-84BA-233B53BA48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E548FD-9CEB-4E52-B428-17E5F7C76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666"/>
            <a:ext cx="12192000" cy="69066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088CA7-45BC-4036-8CA7-0AD9D1BBC0BD}"/>
              </a:ext>
            </a:extLst>
          </p:cNvPr>
          <p:cNvSpPr txBox="1"/>
          <p:nvPr/>
        </p:nvSpPr>
        <p:spPr>
          <a:xfrm>
            <a:off x="3008523" y="297456"/>
            <a:ext cx="719309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/>
              <a:t>	</a:t>
            </a:r>
            <a:r>
              <a:rPr lang="ru-RU" sz="2800" dirty="0"/>
              <a:t>	Сохранение мира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945359-E2B8-44A7-B6A2-067D2FC0F5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220"/>
          <a:stretch/>
        </p:blipFill>
        <p:spPr>
          <a:xfrm>
            <a:off x="3082952" y="903233"/>
            <a:ext cx="7196196" cy="21769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D5DC86-6B5A-4F3D-8BB7-765B87867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12" b="-823"/>
          <a:stretch/>
        </p:blipFill>
        <p:spPr>
          <a:xfrm>
            <a:off x="3082951" y="3162734"/>
            <a:ext cx="7196197" cy="359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45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AD7222-3CDD-4759-98A9-0490AC156F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261B4A-FF58-4B35-84BA-233B53BA48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E548FD-9CEB-4E52-B428-17E5F7C76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1649373" y="4947056"/>
            <a:ext cx="12719770" cy="905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B5F51F-6928-415B-9A82-BA5FC3EE26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67" r="1596" b="4899"/>
          <a:stretch/>
        </p:blipFill>
        <p:spPr>
          <a:xfrm>
            <a:off x="1742092" y="1600199"/>
            <a:ext cx="10352592" cy="47599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41C5A9-E0BE-45D1-B263-8B9FC945CDDA}"/>
              </a:ext>
            </a:extLst>
          </p:cNvPr>
          <p:cNvSpPr txBox="1"/>
          <p:nvPr/>
        </p:nvSpPr>
        <p:spPr>
          <a:xfrm>
            <a:off x="3307610" y="343044"/>
            <a:ext cx="7221556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dirty="0"/>
              <a:t>Национальный поисковый проект </a:t>
            </a:r>
          </a:p>
          <a:p>
            <a:pPr algn="ctr"/>
            <a:r>
              <a:rPr lang="ru-RU" sz="3200" dirty="0"/>
              <a:t>«Беларусь помнит. Помним каждого»</a:t>
            </a:r>
          </a:p>
        </p:txBody>
      </p:sp>
    </p:spTree>
    <p:extLst>
      <p:ext uri="{BB962C8B-B14F-4D97-AF65-F5344CB8AC3E}">
        <p14:creationId xmlns:p14="http://schemas.microsoft.com/office/powerpoint/2010/main" val="262390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AD7222-3CDD-4759-98A9-0490AC156F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261B4A-FF58-4B35-84BA-233B53BA48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E548FD-9CEB-4E52-B428-17E5F7C76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AACD7E-1353-4285-9D7B-6628CE8F2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33" b="62524"/>
          <a:stretch/>
        </p:blipFill>
        <p:spPr>
          <a:xfrm>
            <a:off x="1722474" y="198578"/>
            <a:ext cx="10320670" cy="14016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3125D6-F2F0-46E7-8562-91E56EEEE6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062" r="2412" b="4806"/>
          <a:stretch/>
        </p:blipFill>
        <p:spPr>
          <a:xfrm>
            <a:off x="2387195" y="1603816"/>
            <a:ext cx="8968377" cy="24364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DE50D2-4633-48D7-893F-B6325B7098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395" r="2325" b="30543"/>
          <a:stretch/>
        </p:blipFill>
        <p:spPr>
          <a:xfrm>
            <a:off x="2387195" y="4177102"/>
            <a:ext cx="8968377" cy="248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236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55</Words>
  <Application>Microsoft Office PowerPoint</Application>
  <PresentationFormat>Широкоэкранный</PresentationFormat>
  <Paragraphs>12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Тема занятия:  Национальный  поисковый проект  «Беларусь помнит.  Помним каждого»  (7 класс)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User402</dc:creator>
  <cp:lastModifiedBy>User</cp:lastModifiedBy>
  <cp:revision>69</cp:revision>
  <dcterms:created xsi:type="dcterms:W3CDTF">2025-09-06T06:44:20Z</dcterms:created>
  <dcterms:modified xsi:type="dcterms:W3CDTF">2026-04-09T10:04:34Z</dcterms:modified>
</cp:coreProperties>
</file>