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62" r:id="rId2"/>
    <p:sldId id="291" r:id="rId3"/>
    <p:sldId id="292" r:id="rId4"/>
    <p:sldId id="297" r:id="rId5"/>
    <p:sldId id="296" r:id="rId6"/>
    <p:sldId id="271" r:id="rId7"/>
    <p:sldId id="280" r:id="rId8"/>
    <p:sldId id="287" r:id="rId9"/>
    <p:sldId id="299" r:id="rId10"/>
    <p:sldId id="295" r:id="rId11"/>
    <p:sldId id="300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61"/>
    <a:srgbClr val="9CC444"/>
    <a:srgbClr val="800000"/>
    <a:srgbClr val="5028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111" d="100"/>
          <a:sy n="111" d="100"/>
        </p:scale>
        <p:origin x="59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8FCF3-F38E-435A-936B-4CD3E614384C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EB5CA-E11A-4CED-ABA6-EF91F3D643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76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3686" y="104491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2" y="2166143"/>
            <a:ext cx="4762500" cy="469185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217395" y="2474584"/>
            <a:ext cx="694914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Подвиги пионеров-героев в годы Великой Отечественной войны»</a:t>
            </a:r>
          </a:p>
          <a:p>
            <a:pPr>
              <a:lnSpc>
                <a:spcPct val="80000"/>
              </a:lnSpc>
            </a:pP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2644401" y="5549462"/>
            <a:ext cx="5974081" cy="1200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1050" y="5377216"/>
            <a:ext cx="8765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75375"/>
                </a:solidFill>
                <a:latin typeface="Inter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mg.belta.by/uploads/2025/2025-02-01-Images/00000000000000000000000000/Junyj-partizan-129300-01.10.1943-Vladimir-Lupejko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"/>
          <a:stretch/>
        </p:blipFill>
        <p:spPr bwMode="auto">
          <a:xfrm>
            <a:off x="1935006" y="760499"/>
            <a:ext cx="3273831" cy="49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9162" y="-1843"/>
            <a:ext cx="5123006" cy="677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Валерий Павловский</a:t>
            </a:r>
            <a:endParaRPr lang="ru-RU" sz="3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26" name="Picture 2" descr="Взорванный партизанами немецкий эшелон, 1943 го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b="3853"/>
          <a:stretch/>
        </p:blipFill>
        <p:spPr bwMode="auto">
          <a:xfrm>
            <a:off x="5903902" y="3400665"/>
            <a:ext cx="5429160" cy="26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5876" y="6149671"/>
            <a:ext cx="529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Взорванный партизанами немецкий эшелон, 1943 год</a:t>
            </a:r>
          </a:p>
        </p:txBody>
      </p:sp>
      <p:pic>
        <p:nvPicPr>
          <p:cNvPr id="1028" name="Picture 4" descr="Партизаны минируют мост, 1943 го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41"/>
          <a:stretch/>
        </p:blipFill>
        <p:spPr bwMode="auto">
          <a:xfrm>
            <a:off x="5892122" y="753015"/>
            <a:ext cx="4038053" cy="25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48509" y="1250877"/>
            <a:ext cx="20538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Партизаны минируют мост, 1943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4353" y="5734217"/>
            <a:ext cx="4055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Павловский, член партизанского отряда М.П.Чернова и отряда им. Щорса </a:t>
            </a:r>
          </a:p>
        </p:txBody>
      </p:sp>
    </p:spTree>
    <p:extLst>
      <p:ext uri="{BB962C8B-B14F-4D97-AF65-F5344CB8AC3E}">
        <p14:creationId xmlns:p14="http://schemas.microsoft.com/office/powerpoint/2010/main" val="55738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1050" y="5377216"/>
            <a:ext cx="8765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75375"/>
                </a:solidFill>
                <a:latin typeface="Inter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198774-28AD-4921-8C70-BDA1045B3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03" t="52264" r="55960" b="21592"/>
          <a:stretch/>
        </p:blipFill>
        <p:spPr>
          <a:xfrm>
            <a:off x="2253440" y="2475431"/>
            <a:ext cx="2894280" cy="26707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6CDC5D-757E-43A3-9144-8E60CB8B2F94}"/>
              </a:ext>
            </a:extLst>
          </p:cNvPr>
          <p:cNvSpPr txBox="1"/>
          <p:nvPr/>
        </p:nvSpPr>
        <p:spPr>
          <a:xfrm>
            <a:off x="6391583" y="2875009"/>
            <a:ext cx="416308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Национальный образовательный портал </a:t>
            </a:r>
            <a:r>
              <a:rPr lang="en-US" dirty="0"/>
              <a:t>https://adu.by/ru/component/content/article/respublikanskij-konkurs-otkryvaem-belarus.html?catid=787&amp;Itemid=101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F430E2-ACEC-42BB-AB91-7D6C3464D22F}"/>
              </a:ext>
            </a:extLst>
          </p:cNvPr>
          <p:cNvSpPr/>
          <p:nvPr/>
        </p:nvSpPr>
        <p:spPr>
          <a:xfrm>
            <a:off x="1863306" y="364540"/>
            <a:ext cx="7406115" cy="131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Республиканский конкурс «Открываем Беларусь»</a:t>
            </a:r>
            <a:endParaRPr lang="ru-RU" sz="3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2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6248" y="75126"/>
            <a:ext cx="10226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– День Победы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3862" y="695343"/>
            <a:ext cx="553895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принесла неисчислимые страдания и огромные жертвы белорусскому народу.</a:t>
            </a:r>
          </a:p>
          <a:p>
            <a:pPr>
              <a:spcAft>
                <a:spcPts val="12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9 мая – государственный праздник, священный день памяти, дань глубочайшего уважения и благодарности всем, кто сражался за мир на нашей земле.</a:t>
            </a:r>
            <a:endParaRPr lang="ru-RU" dirty="0"/>
          </a:p>
        </p:txBody>
      </p:sp>
      <p:pic>
        <p:nvPicPr>
          <p:cNvPr id="4" name="Picture 4" descr="https://img.belta.by/uploads/files/MGUK0832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"/>
          <a:stretch/>
        </p:blipFill>
        <p:spPr bwMode="auto">
          <a:xfrm>
            <a:off x="1638225" y="1694435"/>
            <a:ext cx="4687614" cy="30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66068" y="55207"/>
            <a:ext cx="3941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 войне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36100" y="5352789"/>
            <a:ext cx="3466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деревни покидают родные дома, подожженные фашистами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206" t="31373" r="28337" b="8730"/>
          <a:stretch/>
        </p:blipFill>
        <p:spPr>
          <a:xfrm>
            <a:off x="6754597" y="2055145"/>
            <a:ext cx="4221206" cy="31951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6889" y="5422700"/>
            <a:ext cx="3899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ставшие сиротами в годы Великой Отечественной войны, Мозырь, 1944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67279" t="30644" r="7468" b="33417"/>
          <a:stretch/>
        </p:blipFill>
        <p:spPr>
          <a:xfrm>
            <a:off x="1534424" y="1786019"/>
            <a:ext cx="4025548" cy="3464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4424" y="729414"/>
            <a:ext cx="8870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война, на оккупированной территории Беларуси осталось около трех миллионов детей.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6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2414" y="84815"/>
            <a:ext cx="3405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 войне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5154" r="5477" b="5520"/>
          <a:stretch/>
        </p:blipFill>
        <p:spPr>
          <a:xfrm>
            <a:off x="7112970" y="4198351"/>
            <a:ext cx="4217182" cy="24194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6319" r="5698" b="4200"/>
          <a:stretch/>
        </p:blipFill>
        <p:spPr>
          <a:xfrm>
            <a:off x="1784542" y="4198350"/>
            <a:ext cx="4237569" cy="24194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22112" y="874364"/>
            <a:ext cx="61698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партизанам: добывали еду, медикаменты, ухаживали за ранеными.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подпольном движении: распространяли листовки, собирали сведения о врагах.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Устраивали диверсии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портили вражеское имущество, связь, пускали под откос поезда.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42" y="1018872"/>
            <a:ext cx="4237569" cy="24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986" y="336331"/>
            <a:ext cx="9417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Устный журнал</a:t>
            </a:r>
          </a:p>
          <a:p>
            <a:pPr lvl="0" algn="ctr"/>
            <a:r>
              <a:rPr lang="ru-RU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«Подвигу юных героев жить в веках»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9" y="2225221"/>
            <a:ext cx="430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память жила…</a:t>
            </a:r>
          </a:p>
        </p:txBody>
      </p:sp>
      <p:pic>
        <p:nvPicPr>
          <p:cNvPr id="10" name="Picture 6" descr="https://www.warmuseum.by/images/news/086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61" y="3105833"/>
            <a:ext cx="2318126" cy="29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beltaplus.by/uploads/images/Human/0-2023/06_Jun/01/zina-portnova-otravlenie-nemtsev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t="5046" r="24095" b="6272"/>
          <a:stretch/>
        </p:blipFill>
        <p:spPr bwMode="auto">
          <a:xfrm>
            <a:off x="4201122" y="3126818"/>
            <a:ext cx="2722180" cy="294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Баран Тихон Максимови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654" y="3121572"/>
            <a:ext cx="2141965" cy="29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.belta.by/uploads/2025/2025-02-01-Images/00000000000000000000000000/Junyj-partizan-129300-01.10.1943-Vladimir-Lupejko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14533" b="39887"/>
          <a:stretch/>
        </p:blipFill>
        <p:spPr bwMode="auto">
          <a:xfrm>
            <a:off x="9503238" y="3153278"/>
            <a:ext cx="2518278" cy="288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0" y="4593515"/>
            <a:ext cx="2814658" cy="600731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3346" y="139377"/>
            <a:ext cx="4264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Марат Казей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078" name="Picture 6" descr="https://www.warmuseum.by/images/news/086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91" y="180061"/>
            <a:ext cx="2086755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72967" y="2834413"/>
            <a:ext cx="3410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Марат Казей, пионер-герой, партизан-разведчик, Герой Советского Союза</a:t>
            </a:r>
          </a:p>
        </p:txBody>
      </p:sp>
      <p:pic>
        <p:nvPicPr>
          <p:cNvPr id="1026" name="Picture 2" descr="https://www.warmuseum.by/images/news/086/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6113" r="7813" b="56515"/>
          <a:stretch/>
        </p:blipFill>
        <p:spPr bwMode="auto">
          <a:xfrm>
            <a:off x="1881900" y="3942392"/>
            <a:ext cx="4635549" cy="27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66642" y="5329523"/>
            <a:ext cx="50341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от 8 мая 1965 года Казею Марату Ивановичу было присвоено звание Героя Советского Союза (посмертно)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99294" y="881158"/>
            <a:ext cx="3087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Марату Казею, Минск</a:t>
            </a:r>
            <a:endParaRPr lang="ru-RU" sz="2000" i="1" dirty="0"/>
          </a:p>
        </p:txBody>
      </p:sp>
      <p:pic>
        <p:nvPicPr>
          <p:cNvPr id="3" name="Picture 2" descr="Памятник Марату Казею описание и фото - Беларусь : Минс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2" r="16832" b="26098"/>
          <a:stretch/>
        </p:blipFill>
        <p:spPr bwMode="auto">
          <a:xfrm>
            <a:off x="7654479" y="1599284"/>
            <a:ext cx="3607433" cy="36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beltaplus.by/uploads/images/Human/0-2023/06_Jun/01/zina-portnova-otravlenie-nemtsev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5046" r="22146" b="6272"/>
          <a:stretch/>
        </p:blipFill>
        <p:spPr bwMode="auto">
          <a:xfrm>
            <a:off x="1716327" y="588045"/>
            <a:ext cx="3308027" cy="30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47800" y="22740"/>
            <a:ext cx="4070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Портнова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1610921611192536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69" y="1965434"/>
            <a:ext cx="3991298" cy="29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chs.gov.by/upload/medialibrary/6d4/1zd1pb1ty6pnrmnqrgblfo0vnu1ub98b/content_im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95" y="2100862"/>
            <a:ext cx="2274965" cy="40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55964" y="658561"/>
            <a:ext cx="2364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Обелиск, установленный в честь обольских подпольщиков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1734" y="3710151"/>
            <a:ext cx="4038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Портнова,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подпольщица, партизанка, член подпольной организации «Юные мстители»; разведчица партизанского отряда имени К. Е. Ворошилова, Герой Советского Союза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4267" y="5057803"/>
            <a:ext cx="339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Попытка бегства из плена</a:t>
            </a:r>
          </a:p>
        </p:txBody>
      </p:sp>
    </p:spTree>
    <p:extLst>
      <p:ext uri="{BB962C8B-B14F-4D97-AF65-F5344CB8AC3E}">
        <p14:creationId xmlns:p14="http://schemas.microsoft.com/office/powerpoint/2010/main" val="52216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Баран Тихон Максим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67" y="683004"/>
            <a:ext cx="29527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b.by/upload/medialibrary/37d/37d2e04af45fc0c70c06d87c981aa0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20" y="2498782"/>
            <a:ext cx="3685353" cy="271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1588" y="1861498"/>
            <a:ext cx="3773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семьи Баран в д. Байки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64765" y="4855814"/>
            <a:ext cx="3936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Тихон Баран, пионер-герой,  связной партизанского отряда, повторил подвиг Ивана Сусанина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44227" y="73229"/>
            <a:ext cx="2861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Тихон Баран</a:t>
            </a:r>
            <a:endParaRPr lang="ru-RU" sz="3600" b="1" dirty="0"/>
          </a:p>
        </p:txBody>
      </p:sp>
      <p:pic>
        <p:nvPicPr>
          <p:cNvPr id="1026" name="Picture 2" descr="https://deti-geroi.ru/uchrezhdenija/img/baran-tihon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r="8927"/>
          <a:stretch/>
        </p:blipFill>
        <p:spPr bwMode="auto">
          <a:xfrm>
            <a:off x="8955314" y="719561"/>
            <a:ext cx="2961293" cy="41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14538" y="4991524"/>
            <a:ext cx="27313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Землянка, в которой находилась подпольная типография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1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8281" y="4206295"/>
            <a:ext cx="44135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Цариков, пионер-герой, разведчик 43-го стрелкового полка 106-й стрелковой дивизии 65-й армии Центрального фронта. Младший сержант. Герой Советского Союза.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5255" y="0"/>
            <a:ext cx="3405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Цариков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27" y="396720"/>
            <a:ext cx="2668244" cy="3705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44" y="583770"/>
            <a:ext cx="5748070" cy="21734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74607" y="2709165"/>
            <a:ext cx="7076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Мемориальная доска установлена в 1962 году на здании</a:t>
            </a:r>
          </a:p>
          <a:p>
            <a:pPr algn="ctr"/>
            <a:r>
              <a:rPr lang="ru-RU" i="1" dirty="0"/>
              <a:t> ГУО «Средняя школа №25 г.Гомеля имени Б.А.Царикова» </a:t>
            </a:r>
          </a:p>
          <a:p>
            <a:pPr algn="ctr"/>
            <a:r>
              <a:rPr lang="ru-RU" i="1" dirty="0"/>
              <a:t>(ул. Царикова, 38), который в 1936-1941 годы учился в этой школе.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115" y="3935744"/>
            <a:ext cx="3799985" cy="25829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829801" y="4210416"/>
            <a:ext cx="22642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Борис Цариков похоронен в братская могиле воинов, погибших во время форсирования Днепра, г. п. Лоев, Лоевский район, Гомельская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37133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6044</TotalTime>
  <Words>428</Words>
  <Application>Microsoft Office PowerPoint</Application>
  <PresentationFormat>Широкоэкранный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Inter</vt:lpstr>
      <vt:lpstr>Times New Roman</vt:lpstr>
      <vt:lpstr>Wingdings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User</cp:lastModifiedBy>
  <cp:revision>440</cp:revision>
  <dcterms:created xsi:type="dcterms:W3CDTF">2025-02-21T08:43:24Z</dcterms:created>
  <dcterms:modified xsi:type="dcterms:W3CDTF">2026-04-09T10:25:21Z</dcterms:modified>
</cp:coreProperties>
</file>