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2" r:id="rId2"/>
    <p:sldId id="291" r:id="rId3"/>
    <p:sldId id="292" r:id="rId4"/>
    <p:sldId id="271" r:id="rId5"/>
    <p:sldId id="280" r:id="rId6"/>
    <p:sldId id="287" r:id="rId7"/>
    <p:sldId id="295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561"/>
    <a:srgbClr val="9CC444"/>
    <a:srgbClr val="800000"/>
    <a:srgbClr val="502800"/>
    <a:srgbClr val="66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89" autoAdjust="0"/>
  </p:normalViewPr>
  <p:slideViewPr>
    <p:cSldViewPr snapToGrid="0">
      <p:cViewPr varScale="1">
        <p:scale>
          <a:sx n="114" d="100"/>
          <a:sy n="114" d="100"/>
        </p:scale>
        <p:origin x="47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CE31A-EFF5-479B-89DF-97D5C7F0206B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80BCCB2-260F-49B4-B62D-83A3ED7D547F}" type="pres">
      <dgm:prSet presAssocID="{B3FCE31A-EFF5-479B-89DF-97D5C7F0206B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CF771274-75D3-4975-9013-C97B842FC6FC}" type="presOf" srcId="{B3FCE31A-EFF5-479B-89DF-97D5C7F0206B}" destId="{B80BCCB2-260F-49B4-B62D-83A3ED7D547F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8FCF3-F38E-435A-936B-4CD3E614384C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EB5CA-E11A-4CED-ABA6-EF91F3D643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76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09.04.2026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3686" y="104491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93" y="2258333"/>
            <a:ext cx="4762500" cy="46918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217395" y="2474584"/>
            <a:ext cx="694914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1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1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1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Наши земляки – герои Великой Отечественной войны»</a:t>
            </a:r>
          </a:p>
          <a:p>
            <a:pPr>
              <a:lnSpc>
                <a:spcPct val="80000"/>
              </a:lnSpc>
            </a:pPr>
            <a:r>
              <a:rPr lang="ru-RU" sz="4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класс)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248" y="75126"/>
            <a:ext cx="10226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священный для белорусов праздник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Фотограф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3" t="12669" r="37490" b="7848"/>
          <a:stretch/>
        </p:blipFill>
        <p:spPr bwMode="auto">
          <a:xfrm>
            <a:off x="8920810" y="721457"/>
            <a:ext cx="2720580" cy="59436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6248" y="1443998"/>
            <a:ext cx="72521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– самая жестокая война для Беларуси.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войне и Победе живет в каждой семье.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9 мая – государственный праздник, дань памяти и глубокого уважения ко всем тем, кто приближал Победу.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89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1931" y="-20506"/>
            <a:ext cx="1015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удар и всенародное сопротивление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Холмские ворота Брестской крепости в 1941 го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15869" r="13731" b="3249"/>
          <a:stretch/>
        </p:blipFill>
        <p:spPr bwMode="auto">
          <a:xfrm>
            <a:off x="1794228" y="3734368"/>
            <a:ext cx="3950357" cy="24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belta.by/uploads/2025/2025-02-01-Images/00000000000000000000000000/Partizany-idut-na-zadanie-1314-01.11.1943-Vladimir-Lupejko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"/>
          <a:stretch/>
        </p:blipFill>
        <p:spPr bwMode="auto">
          <a:xfrm>
            <a:off x="6789915" y="3734367"/>
            <a:ext cx="4103540" cy="24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ФОТО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92" y="687684"/>
            <a:ext cx="2178049" cy="292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1931" y="625825"/>
            <a:ext cx="6623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Беларусь первой приняла удар врага, встретившего упорное и массовое сопротивление.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 цифры: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крепость, г. Могилев около месяца выдерживали осаду.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374 тысячи партизан, 70 тысяч подпольщиков.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1931" y="6098059"/>
            <a:ext cx="4499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Холмские ворота Брестской крепости в 1941 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1558" y="6098059"/>
            <a:ext cx="542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Партизаны отряда «Советская Белоруссия» готовятся к выполнению задания. 1943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7341" y="837635"/>
            <a:ext cx="1864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«Звязда», № 1. Июнь 1942 г.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Издавалась минским подпольем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2146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379" y="4283881"/>
            <a:ext cx="7756359" cy="910365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4301447"/>
              </p:ext>
            </p:extLst>
          </p:nvPr>
        </p:nvGraphicFramePr>
        <p:xfrm>
          <a:off x="2619169" y="4873214"/>
          <a:ext cx="1926836" cy="154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5012" y="323908"/>
            <a:ext cx="4264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нашей земли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65318" y="1847996"/>
            <a:ext cx="46635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 миллиона белорусов воевали на фронтах.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470 белорусов - Героев Советского Союза.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Дети-герои, труженики тыла - все ковали Победу.</a:t>
            </a:r>
          </a:p>
          <a:p>
            <a:endParaRPr lang="ru-RU" dirty="0"/>
          </a:p>
        </p:txBody>
      </p:sp>
      <p:pic>
        <p:nvPicPr>
          <p:cNvPr id="3074" name="Picture 2" descr="https://upload.wikimedia.org/wikipedia/ru/thumb/1/11/%D0%93%D0%BE%D0%BB%D0%BE%D0%B2%D0%B0%D1%87%D1%91%D0%B2_%D0%9F%D0%B0%D0%B2%D0%B5%D0%BB_%D0%AF%D0%BA%D0%BE%D0%B2%D0%BB%D0%B5%D0%B2%D0%B8%D1%87.jpg/330px-%D0%93%D0%BE%D0%BB%D0%BE%D0%B2%D0%B0%D1%87%D1%91%D0%B2_%D0%9F%D0%B0%D0%B2%D0%B5%D0%BB_%D0%AF%D0%BA%D0%BE%D0%B2%D0%BB%D0%B5%D0%B2%D0%B8%D1%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17" y="200404"/>
            <a:ext cx="1990341" cy="28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18493" y="3012907"/>
            <a:ext cx="2543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П.Я. Головачев, летчик, дважды Герой Советского Союза</a:t>
            </a:r>
          </a:p>
        </p:txBody>
      </p:sp>
      <p:pic>
        <p:nvPicPr>
          <p:cNvPr id="3078" name="Picture 6" descr="https://www.warmuseum.by/images/news/086/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53" y="168502"/>
            <a:ext cx="2141727" cy="27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25177" y="2930279"/>
            <a:ext cx="289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Марат Казей, пионер-герой, партизан-разведчик, Герой Советского Союза</a:t>
            </a:r>
          </a:p>
        </p:txBody>
      </p:sp>
      <p:pic>
        <p:nvPicPr>
          <p:cNvPr id="3080" name="Picture 8" descr="https://www.warmuseum.by/images/heroes/16-09/2016-09-15_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62" y="3944518"/>
            <a:ext cx="2029826" cy="2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34599" y="6106122"/>
            <a:ext cx="220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 Антонов, генерал армии</a:t>
            </a:r>
          </a:p>
        </p:txBody>
      </p:sp>
      <p:pic>
        <p:nvPicPr>
          <p:cNvPr id="15" name="Picture 2" descr="https://upload.wikimedia.org/wikipedia/commons/7/7f/Vera_Kharuzhaya_%281903_-1942%2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02" y="3877718"/>
            <a:ext cx="2257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1423" y="5634241"/>
            <a:ext cx="2684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В.З. Хоружая, руководитель Витебского подполья, Герой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5408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тограф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9" y="2574876"/>
            <a:ext cx="3398290" cy="26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3393" y="0"/>
            <a:ext cx="6262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живет память о подвиге?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5648" y="568944"/>
            <a:ext cx="795633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Мемориалы – символы вечной памяти, скорби, уважения к подвигам героев.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Музеи хранят историю.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героев – в названиях улиц на карте наших городов и деревень.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777" y="3319104"/>
            <a:ext cx="3694983" cy="24935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9769" y="5971453"/>
            <a:ext cx="35349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музей истории Великой Отечественной войны, Минс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pic>
        <p:nvPicPr>
          <p:cNvPr id="7" name="Picture 2" descr="Курган Славы / Истории / Путешествия по Беларус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0" t="17436" r="30174" b="313"/>
          <a:stretch/>
        </p:blipFill>
        <p:spPr bwMode="auto">
          <a:xfrm>
            <a:off x="9968201" y="123469"/>
            <a:ext cx="2013593" cy="27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625492" y="2853131"/>
            <a:ext cx="2652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«Курган Славы»,</a:t>
            </a:r>
            <a:br>
              <a:rPr lang="en-US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Смолевичский район, Минская обл.</a:t>
            </a: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r="725" b="14151"/>
          <a:stretch/>
        </p:blipFill>
        <p:spPr bwMode="auto">
          <a:xfrm>
            <a:off x="7906538" y="4174976"/>
            <a:ext cx="4123325" cy="26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4637" y="5474052"/>
            <a:ext cx="21182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Веры Хоружей, Минск</a:t>
            </a:r>
          </a:p>
        </p:txBody>
      </p:sp>
    </p:spTree>
    <p:extLst>
      <p:ext uri="{BB962C8B-B14F-4D97-AF65-F5344CB8AC3E}">
        <p14:creationId xmlns:p14="http://schemas.microsoft.com/office/powerpoint/2010/main" val="52216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50477" y="3282965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7986" y="336331"/>
            <a:ext cx="8807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журнал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«Их именами названы улицы нашего населенного пункта»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0872" y="2527788"/>
            <a:ext cx="922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героях живет в названиях наших улиц.</a:t>
            </a:r>
          </a:p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кто они?</a:t>
            </a:r>
          </a:p>
        </p:txBody>
      </p:sp>
      <p:pic>
        <p:nvPicPr>
          <p:cNvPr id="7" name="Рисунок 6" descr="Улица Кабушкин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3" t="20834" r="21403" b="28116"/>
          <a:stretch/>
        </p:blipFill>
        <p:spPr bwMode="auto">
          <a:xfrm>
            <a:off x="1645919" y="4290606"/>
            <a:ext cx="3690859" cy="2233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Фотография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29626" r="23837"/>
          <a:stretch/>
        </p:blipFill>
        <p:spPr bwMode="auto">
          <a:xfrm>
            <a:off x="4966111" y="3927046"/>
            <a:ext cx="3876675" cy="2317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Имена на обелиске. Улица В.З. Корж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 t="13507" r="10592" b="6167"/>
          <a:stretch/>
        </p:blipFill>
        <p:spPr bwMode="auto">
          <a:xfrm>
            <a:off x="8752412" y="4290606"/>
            <a:ext cx="3232046" cy="22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1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2644401" y="5549462"/>
            <a:ext cx="5974081" cy="1200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0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000" b="70222" l="43542" r="63125"/>
                    </a14:imgEffect>
                  </a14:imgLayer>
                </a14:imgProps>
              </a:ext>
            </a:extLst>
          </a:blip>
          <a:srcRect l="43588" t="44378" r="36598" b="29715"/>
          <a:stretch/>
        </p:blipFill>
        <p:spPr bwMode="auto">
          <a:xfrm>
            <a:off x="3426372" y="1060993"/>
            <a:ext cx="5381296" cy="423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9374" y="143784"/>
            <a:ext cx="3285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– это…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1050" y="5377216"/>
            <a:ext cx="87656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75375"/>
                </a:solidFill>
                <a:latin typeface="Inter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в группах и допишите предложение на своей звезде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81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</TotalTime>
  <Words>277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Inter</vt:lpstr>
      <vt:lpstr>Times New Roman</vt:lpstr>
      <vt:lpstr>Wingdings</vt:lpstr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«Академия образования»  Программа тематических занятий «Я. Моя семья. Моя Родина»</dc:title>
  <dc:creator>User</dc:creator>
  <cp:lastModifiedBy>User</cp:lastModifiedBy>
  <cp:revision>403</cp:revision>
  <dcterms:created xsi:type="dcterms:W3CDTF">2025-02-21T08:43:24Z</dcterms:created>
  <dcterms:modified xsi:type="dcterms:W3CDTF">2026-04-09T10:39:23Z</dcterms:modified>
</cp:coreProperties>
</file>