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80" r:id="rId4"/>
    <p:sldId id="262" r:id="rId5"/>
    <p:sldId id="281" r:id="rId6"/>
    <p:sldId id="277" r:id="rId7"/>
    <p:sldId id="284" r:id="rId8"/>
    <p:sldId id="269" r:id="rId9"/>
    <p:sldId id="278" r:id="rId10"/>
    <p:sldId id="28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3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26310-1239-48CF-8334-A525957B2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578AA3-882D-46AB-8729-F5CAC7A0B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E49DB-D520-474F-80A8-D384C5EF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265EB-8DFD-4F0C-820A-22862EE7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2AA71-FC58-499F-9E2A-220AF489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B00A9-1646-4F6A-B7AC-DFC3E613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9A596B-2713-46E8-A535-68D83EC7C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52092-3CB6-4A88-8FFB-79E627F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985EA-EC02-47E2-9CCE-EC6E2E26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F807F-9F91-45BE-BC22-0F900B6F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60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159618-D55C-4140-BC74-010865FBB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27BA9B-6BEC-4499-A91B-5F671566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E6E5E-645F-4256-989B-70E6CF7D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6D64A-39D5-4AC4-95E1-4F923FEE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8726AA-CF1D-4530-8952-5967476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6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EAD70-8231-4CFD-B426-157ABB90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6F414-C8F0-4D98-AFA4-E7DF169C8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F5491-DBB7-4EB1-AA66-2333D74E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8C4A5-D021-4BDB-A6C9-216607F6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85D33-C0D6-4862-ABF3-A7151C31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7D3C7-7D0F-41FD-A546-AE85E96D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DF26A-4157-401F-95E5-E49B81F50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F93C6-7DC7-469F-8DD3-47A128C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3C588-1719-4A4E-8557-13DAC65B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FFB10-69B7-434E-A111-1A046B7C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0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009F1-2500-467B-9E6F-B1D1AC6E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E8B6E-2D08-4380-99A5-7F1DCA462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7555FA-713D-4C29-BC4F-26300849F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72E57-1462-4CEF-923A-66FA2CCC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899B4B-9E71-48BD-AB42-7390D516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C6A00-81AF-4B0E-B449-BDACAC3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3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BD216-DC33-42E0-9ACE-25431195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7EF8E-9B58-4110-AEFD-97A72CD18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41267-2DC5-41E0-A6FB-785CFE496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21E11C-1DCC-4508-A48A-FD733259E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E93309-2D61-4C0D-A2BB-2F4D358B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771DAF-AB74-4FC1-A584-3888C08E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EF2925-16EF-4C3C-946D-61B95621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90F093-2676-42EC-86A6-7C3BD85A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2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093F2-E03C-4E37-B8F5-2CCC0F6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5C4228-D378-4495-B8D7-E718BA5D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2A576-A85C-4AA8-820A-21DCAA8E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3F78F3-32BB-4DAB-B260-4DDFF761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BB1409-1C83-4071-9B50-AB24F0AD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DECF27-3A0B-4D40-9F9B-46AA9065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4E5E53-B2F9-43EF-A86D-934186A8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1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3FB81-2B02-4C3A-8E8E-1C4DC5FD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2FCCD-3316-4C0E-93AA-F6DEBD2C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85C00F-CE1C-4840-98C3-3F15B24C8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908AE5-E2F6-4573-AC98-3BB5135C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00CF7A-62A6-4BB6-9744-8FB85C6F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56B05-CD70-46E1-BF71-9120C71A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8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EC1EC-66E4-4D4F-B9A3-A2457539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2BA6D5-FD9E-4DE8-B53A-BF7CA8F82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73C50E-EDC0-484E-AB2A-4C8F4A3BF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FC5EA-10D9-4B46-9739-963C777F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CBFA48-25F7-49AD-B032-F08963A1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694252-2741-44CF-8B89-D1E2FBC6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3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6E8A0-6F70-4EF3-B316-6F7491DF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B1C34-587B-47E8-A3E1-261AED31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6D636-F9F6-4200-8AAC-7C31822FC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BA07E-E485-4486-862C-BEF153567C3A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1FDC4-EBEF-4C90-B7E9-CB202F62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07FFD-AC15-4525-AF9B-7CFBD5F2C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3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431" y="2968978"/>
            <a:ext cx="6623191" cy="258886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«Конфликтоность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дружелюбие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685431" y="140172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2675467"/>
            <a:ext cx="4289651" cy="4226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913" y="3358"/>
            <a:ext cx="3365284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6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9395"/>
            <a:ext cx="12193057" cy="6858594"/>
          </a:xfrm>
          <a:prstGeom prst="rect">
            <a:avLst/>
          </a:prstGeom>
        </p:spPr>
      </p:pic>
      <p:sp>
        <p:nvSpPr>
          <p:cNvPr id="13" name="AutoShape 2" descr="Национальный Заповедник Сарачанские Озера Беларусь Высоты Птичьего Полета — стоковое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5499" y="7937"/>
            <a:ext cx="3365284" cy="673666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87428" y="112562"/>
            <a:ext cx="9785472" cy="5281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бесконфликтного общения</a:t>
            </a:r>
            <a:endParaRPr lang="ru-RU" sz="4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2435" y="944292"/>
            <a:ext cx="9856818" cy="582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Избегай конфликтов, ссор, не совершай необдуманных поступков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02435" y="1683436"/>
            <a:ext cx="9870465" cy="84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Никогда никого не упрекай. Если всё-таки упрёки прозвучали, и ссора произошла, скорее помирись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02436" y="2690414"/>
            <a:ext cx="9856818" cy="582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Научись сотрудничать, договариваться, уступать</a:t>
            </a:r>
            <a:endParaRPr lang="ru-RU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02436" y="3395622"/>
            <a:ext cx="9870464" cy="582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Относись к людям так, как ты хочешь, чтобы относились к тебе</a:t>
            </a:r>
          </a:p>
        </p:txBody>
      </p:sp>
      <p:pic>
        <p:nvPicPr>
          <p:cNvPr id="17" name="Picture 2" descr="Image 7 of 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366" y="4159374"/>
            <a:ext cx="9867534" cy="26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1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6" y="-594"/>
            <a:ext cx="12193057" cy="6858594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1891710" y="414670"/>
            <a:ext cx="6887160" cy="417859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be-BY" sz="1800" i="1" dirty="0"/>
              <a:t>                                        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7951" y="-594"/>
            <a:ext cx="3365284" cy="6736664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336411" y="285269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+mn-cs"/>
              </a:rPr>
              <a:t>Нравственные нормы поведения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93259" y="1400090"/>
            <a:ext cx="7349172" cy="33225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0713" indent="449263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Нравственные нормы поведения – это правила, помогающие людям жить вместе в дружбе и уважении, соблюдая взаимные интересы,  уважая права друг друга.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419" y="3893000"/>
            <a:ext cx="2700321" cy="28430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335" y="1061001"/>
            <a:ext cx="2657757" cy="266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28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99810" y="136069"/>
            <a:ext cx="10605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base">
              <a:spcAft>
                <a:spcPts val="0"/>
              </a:spcAft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Примеры нравственных норм поведения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43577" y="2840647"/>
            <a:ext cx="797278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000" i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931" y="892435"/>
            <a:ext cx="3571341" cy="2394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788" y="888100"/>
            <a:ext cx="3569267" cy="24215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66131" y="3517375"/>
            <a:ext cx="7107942" cy="471314"/>
          </a:xfrm>
          <a:prstGeom prst="rect">
            <a:avLst/>
          </a:prstGeom>
          <a:solidFill>
            <a:srgbClr val="A9C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Честность и правдивость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 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не лгать, держать слово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09711" y="6016414"/>
            <a:ext cx="10545235" cy="699439"/>
          </a:xfrm>
          <a:prstGeom prst="rect">
            <a:avLst/>
          </a:prstGeom>
          <a:solidFill>
            <a:srgbClr val="A9C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Ответственность: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выполнять обязательства, отвечать за свои слова, действия и их последствия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21222" y="4139877"/>
            <a:ext cx="7797760" cy="477553"/>
          </a:xfrm>
          <a:prstGeom prst="rect">
            <a:avLst/>
          </a:prstGeom>
          <a:solidFill>
            <a:srgbClr val="A9C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Справедливость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 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соответствие между поступком и его оценкой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09800" y="5373759"/>
            <a:ext cx="8620605" cy="434972"/>
          </a:xfrm>
          <a:prstGeom prst="rect">
            <a:avLst/>
          </a:prstGeom>
          <a:solidFill>
            <a:srgbClr val="A9C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Уважение к личности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вежливое общение, учет интересов и мнений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78862" y="4759577"/>
            <a:ext cx="8282480" cy="411801"/>
          </a:xfrm>
          <a:prstGeom prst="rect">
            <a:avLst/>
          </a:prstGeom>
          <a:solidFill>
            <a:srgbClr val="A9C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Гуманизм и сострадание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 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помощь нуждающимся, забота о близких</a:t>
            </a:r>
          </a:p>
        </p:txBody>
      </p:sp>
    </p:spTree>
    <p:extLst>
      <p:ext uri="{BB962C8B-B14F-4D97-AF65-F5344CB8AC3E}">
        <p14:creationId xmlns:p14="http://schemas.microsoft.com/office/powerpoint/2010/main" val="298809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214" y="177525"/>
            <a:ext cx="9144000" cy="133432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br>
              <a:rPr lang="ru-RU" sz="4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0428" y="1511848"/>
            <a:ext cx="4508938" cy="48679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11723" y="0"/>
            <a:ext cx="12203723" cy="6858000"/>
            <a:chOff x="-11723" y="0"/>
            <a:chExt cx="12203723" cy="685800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918FDBF-9C16-43A6-B7C6-605C9CA77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7EDC230-9499-4BD7-9571-AAA0EF7D3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67" b="28662"/>
            <a:stretch/>
          </p:blipFill>
          <p:spPr>
            <a:xfrm rot="16200000">
              <a:off x="-2599226" y="2617055"/>
              <a:ext cx="6734175" cy="1559169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711563" y="174295"/>
            <a:ext cx="1037765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Поведение, нарушающее  общепринятые нормы и правила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582" y="4798158"/>
            <a:ext cx="2863632" cy="16837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311" y="1199999"/>
            <a:ext cx="1694105" cy="19477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698" y="3293749"/>
            <a:ext cx="2938253" cy="164161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423350" y="1334651"/>
            <a:ext cx="5757039" cy="17314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Грубость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– поведение человека, не соответствующее нормам общения, нарушение правил вежливости и неуважение к другим, проявляющееся в резком тоне, обидных словах или действиях.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89022" y="3382899"/>
            <a:ext cx="5384259" cy="12767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Агрессия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– это причинение вреда другому человеку, всегда сопровождается негативными эмоциями и намерением причинить зло.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06407" y="5317824"/>
            <a:ext cx="5349931" cy="13704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Драка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– следствие агрессии человека, взаимные побои, вызванные ссорой, скандалом. </a:t>
            </a:r>
          </a:p>
        </p:txBody>
      </p:sp>
    </p:spTree>
    <p:extLst>
      <p:ext uri="{BB962C8B-B14F-4D97-AF65-F5344CB8AC3E}">
        <p14:creationId xmlns:p14="http://schemas.microsoft.com/office/powerpoint/2010/main" val="1483244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054" y="3838637"/>
            <a:ext cx="3504569" cy="23232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984" y="4337572"/>
            <a:ext cx="2998301" cy="21799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356" y="3836279"/>
            <a:ext cx="3634800" cy="23193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52605" y="83372"/>
            <a:ext cx="4319220" cy="5890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Конфликт – это: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71006" y="831797"/>
            <a:ext cx="1873955" cy="584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спор</a:t>
            </a:r>
            <a:endParaRPr lang="ru-RU" sz="32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95556" y="1568299"/>
            <a:ext cx="1823156" cy="571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ссора</a:t>
            </a:r>
            <a:endParaRPr lang="ru-RU" sz="3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80123" y="825479"/>
            <a:ext cx="1775177" cy="616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скандал</a:t>
            </a:r>
            <a:endParaRPr lang="ru-RU" sz="32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86466" y="2479532"/>
            <a:ext cx="4783667" cy="11770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когда каждый хочет своего, а уступить не может</a:t>
            </a:r>
            <a:endParaRPr lang="ru-RU" sz="28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10672" y="2479531"/>
            <a:ext cx="4957993" cy="11770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столкновение разных интересов, желаний, мнений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466" y="727232"/>
            <a:ext cx="1819981" cy="15523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0386" y="656591"/>
            <a:ext cx="1987407" cy="16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1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13" name="AutoShape 2" descr="Национальный Заповедник Сарачанские Озера Беларусь Высоты Птичьего Полета — стоковое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7117"/>
          <a:stretch/>
        </p:blipFill>
        <p:spPr>
          <a:xfrm>
            <a:off x="-878212" y="7937"/>
            <a:ext cx="2452740" cy="673666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321404" y="782491"/>
            <a:ext cx="5674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552" y="1152038"/>
            <a:ext cx="4176751" cy="23071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90144" y="-73157"/>
            <a:ext cx="7977248" cy="872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Как избежать конфликтов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465" y="3545487"/>
            <a:ext cx="4337807" cy="26871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20954" y="3459721"/>
            <a:ext cx="5936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47315" y="1024074"/>
            <a:ext cx="5709138" cy="8510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выясни причину конфликта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247315" y="2208495"/>
            <a:ext cx="5709138" cy="8510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сдерживай свои чувства</a:t>
            </a:r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57540" y="3842539"/>
            <a:ext cx="5863773" cy="14603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высказывай свое несогласие с мнением другого так, чтобы он не обиделся </a:t>
            </a:r>
          </a:p>
        </p:txBody>
      </p:sp>
    </p:spTree>
    <p:extLst>
      <p:ext uri="{BB962C8B-B14F-4D97-AF65-F5344CB8AC3E}">
        <p14:creationId xmlns:p14="http://schemas.microsoft.com/office/powerpoint/2010/main" val="1987337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13" name="AutoShape 2" descr="Национальный Заповедник Сарачанские Озера Беларусь Высоты Птичьего Полета — стоковое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-2784" r="25985" b="2784"/>
          <a:stretch/>
        </p:blipFill>
        <p:spPr>
          <a:xfrm>
            <a:off x="-870125" y="-204148"/>
            <a:ext cx="2675480" cy="67366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90953" y="-53235"/>
            <a:ext cx="7977248" cy="872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Как избежать конфликтов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673"/>
          <a:stretch/>
        </p:blipFill>
        <p:spPr>
          <a:xfrm>
            <a:off x="1871995" y="1012508"/>
            <a:ext cx="3800687" cy="23754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974" y="4006406"/>
            <a:ext cx="5155600" cy="285159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749292" y="1568777"/>
            <a:ext cx="6214543" cy="8510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согласовывай свое мнение с мнением одноклассников и друзей</a:t>
            </a:r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05355" y="4722017"/>
            <a:ext cx="5101482" cy="9519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старайся неприятную ситуацию обратить в шутку</a:t>
            </a:r>
            <a:endParaRPr lang="ru-RU" sz="3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818025" y="2722336"/>
            <a:ext cx="6145810" cy="10506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не сердись, если проиграл, поражение принимай спокойно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6576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2317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80885" y="3042585"/>
            <a:ext cx="7780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Способы решения конфликтов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7351" t="1" r="26318" b="179"/>
          <a:stretch/>
        </p:blipFill>
        <p:spPr>
          <a:xfrm>
            <a:off x="-23446" y="0"/>
            <a:ext cx="1559169" cy="68462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08390" y="1383706"/>
            <a:ext cx="711200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815" y="136359"/>
            <a:ext cx="3009923" cy="30689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62" y="133493"/>
            <a:ext cx="3021006" cy="3100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0965" y="3675778"/>
            <a:ext cx="3065773" cy="31163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4290" y="3675778"/>
            <a:ext cx="3086109" cy="31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94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13" name="AutoShape 2" descr="Национальный Заповедник Сарачанские Озера Беларусь Высоты Птичьего Полета — стоковое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5499" y="7937"/>
            <a:ext cx="3365284" cy="6736664"/>
          </a:xfrm>
          <a:prstGeom prst="rect">
            <a:avLst/>
          </a:prstGeom>
        </p:spPr>
      </p:pic>
      <p:pic>
        <p:nvPicPr>
          <p:cNvPr id="1028" name="Picture 4" descr="Image 42 of 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34" y="4450742"/>
            <a:ext cx="8826744" cy="232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87428" y="58920"/>
            <a:ext cx="9785472" cy="5281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бесконфликтного общения</a:t>
            </a:r>
            <a:endParaRPr lang="ru-RU" sz="4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1734" y="1593090"/>
            <a:ext cx="9590118" cy="582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0638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Старайся жить так, чтобы людям рядом с тобой было хорошо</a:t>
            </a:r>
            <a:endParaRPr lang="ru-RU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1734" y="2333433"/>
            <a:ext cx="9590117" cy="582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Прежде, чем обратиться к человеку, улыбнись ему</a:t>
            </a:r>
            <a:endParaRPr lang="ru-RU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32556" y="740515"/>
            <a:ext cx="9617687" cy="697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0638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Научись радоваться не только своим успехам, но и успехам товарищей по классу</a:t>
            </a:r>
            <a:endParaRPr lang="ru-RU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32556" y="3107847"/>
            <a:ext cx="9599295" cy="582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Никогда никому не завидуй</a:t>
            </a:r>
            <a:endParaRPr lang="ru-RU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1734" y="3825215"/>
            <a:ext cx="9590117" cy="582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споре будь сдержан и тактичен</a:t>
            </a:r>
            <a:endParaRPr lang="ru-RU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454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3014</TotalTime>
  <Words>292</Words>
  <Application>Microsoft Office PowerPoint</Application>
  <PresentationFormat>Широкоэкранный</PresentationFormat>
  <Paragraphs>45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Unicode MS</vt:lpstr>
      <vt:lpstr>Calibri</vt:lpstr>
      <vt:lpstr>Calibri Light</vt:lpstr>
      <vt:lpstr>Times New Roman</vt:lpstr>
      <vt:lpstr>Wingdings</vt:lpstr>
      <vt:lpstr>Тема Office</vt:lpstr>
      <vt:lpstr>Тема занятия:  «Конфликтоность  и дружелюбие»  (4 класс)</vt:lpstr>
      <vt:lpstr>Нравственные нормы поведения</vt:lpstr>
      <vt:lpstr>Презентация PowerPoint</vt:lpstr>
      <vt:lpstr>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 «Молодежь – будущее страны»  (11 класс)</dc:title>
  <dc:creator>Пилипенко М.Н.</dc:creator>
  <cp:lastModifiedBy>User</cp:lastModifiedBy>
  <cp:revision>144</cp:revision>
  <dcterms:created xsi:type="dcterms:W3CDTF">2025-09-04T09:14:18Z</dcterms:created>
  <dcterms:modified xsi:type="dcterms:W3CDTF">2026-04-09T10:56:28Z</dcterms:modified>
</cp:coreProperties>
</file>