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8" r:id="rId4"/>
    <p:sldId id="266" r:id="rId5"/>
    <p:sldId id="270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01" autoAdjust="0"/>
  </p:normalViewPr>
  <p:slideViewPr>
    <p:cSldViewPr snapToGrid="0">
      <p:cViewPr varScale="1">
        <p:scale>
          <a:sx n="84" d="100"/>
          <a:sy n="84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207" y="2831769"/>
            <a:ext cx="7788954" cy="2186152"/>
          </a:xfrm>
        </p:spPr>
        <p:txBody>
          <a:bodyPr>
            <a:normAutofit/>
          </a:bodyPr>
          <a:lstStyle/>
          <a:p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atin typeface="Times New Roman" panose="02020603050405020304" pitchFamily="18" charset="0"/>
                <a:ea typeface="等线"/>
              </a:rPr>
              <a:t>Дружба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9B6D98-687B-409B-B735-AD09CD11FF65}"/>
              </a:ext>
            </a:extLst>
          </p:cNvPr>
          <p:cNvSpPr txBox="1"/>
          <p:nvPr/>
        </p:nvSpPr>
        <p:spPr>
          <a:xfrm>
            <a:off x="1685431" y="140172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занятий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209632"/>
            <a:ext cx="4762500" cy="469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913" y="3358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401997" y="748743"/>
            <a:ext cx="5327069" cy="1757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265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988" y="-87383"/>
            <a:ext cx="5018574" cy="76364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загадки: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686990" y="755106"/>
            <a:ext cx="5468299" cy="19191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200" i="1" dirty="0" smtClean="0"/>
              <a:t> </a:t>
            </a:r>
            <a:endParaRPr lang="ru-RU" sz="49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535" t="-1" r="26887" b="-81"/>
          <a:stretch/>
        </p:blipFill>
        <p:spPr>
          <a:xfrm>
            <a:off x="-59974" y="-21265"/>
            <a:ext cx="1524001" cy="6863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43861" b="-422"/>
          <a:stretch/>
        </p:blipFill>
        <p:spPr>
          <a:xfrm>
            <a:off x="3692233" y="2622949"/>
            <a:ext cx="5327068" cy="15140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196" y="4348160"/>
            <a:ext cx="1790792" cy="2368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5288" y="4329847"/>
            <a:ext cx="1997524" cy="238704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697475" y="676262"/>
            <a:ext cx="5327069" cy="1984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400" dirty="0">
                <a:solidFill>
                  <a:schemeClr val="tx1"/>
                </a:solidFill>
              </a:rPr>
              <a:t>Друг без друга мы скучаем, </a:t>
            </a:r>
          </a:p>
          <a:p>
            <a:pPr algn="just">
              <a:tabLst>
                <a:tab pos="276860" algn="l"/>
              </a:tabLst>
            </a:pPr>
            <a:r>
              <a:rPr lang="ru-RU" sz="3400" dirty="0">
                <a:solidFill>
                  <a:schemeClr val="tx1"/>
                </a:solidFill>
              </a:rPr>
              <a:t>Вместе с радостью играем. </a:t>
            </a:r>
          </a:p>
          <a:p>
            <a:pPr algn="just">
              <a:tabLst>
                <a:tab pos="276860" algn="l"/>
              </a:tabLst>
            </a:pPr>
            <a:r>
              <a:rPr lang="ru-RU" sz="3400" dirty="0">
                <a:solidFill>
                  <a:schemeClr val="tx1"/>
                </a:solidFill>
              </a:rPr>
              <a:t>И нам ссориться не нужно.</a:t>
            </a:r>
          </a:p>
          <a:p>
            <a:pPr algn="just">
              <a:tabLst>
                <a:tab pos="276860" algn="l"/>
              </a:tabLst>
            </a:pPr>
            <a:r>
              <a:rPr lang="ru-RU" sz="3400" dirty="0">
                <a:solidFill>
                  <a:schemeClr val="tx1"/>
                </a:solidFill>
              </a:rPr>
              <a:t>Ведь всего сильнее ...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6988" y="4329847"/>
            <a:ext cx="5452533" cy="2387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400" dirty="0">
                <a:solidFill>
                  <a:prstClr val="black"/>
                </a:solidFill>
              </a:rPr>
              <a:t>Радость делит он со мной, </a:t>
            </a:r>
          </a:p>
          <a:p>
            <a:pPr lvl="0"/>
            <a:r>
              <a:rPr lang="ru-RU" sz="3400" dirty="0">
                <a:solidFill>
                  <a:prstClr val="black"/>
                </a:solidFill>
              </a:rPr>
              <a:t>За меня всегда горой. </a:t>
            </a:r>
          </a:p>
          <a:p>
            <a:pPr lvl="0"/>
            <a:r>
              <a:rPr lang="ru-RU" sz="3400" dirty="0">
                <a:solidFill>
                  <a:prstClr val="black"/>
                </a:solidFill>
              </a:rPr>
              <a:t>Коль беда случится вдруг, </a:t>
            </a:r>
          </a:p>
          <a:p>
            <a:pPr lvl="0"/>
            <a:r>
              <a:rPr lang="ru-RU" sz="3400" dirty="0">
                <a:solidFill>
                  <a:prstClr val="black"/>
                </a:solidFill>
              </a:rPr>
              <a:t>Мне поможет верный </a:t>
            </a:r>
            <a:r>
              <a:rPr lang="ru-RU" dirty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0347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5" y="0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3113" y="0"/>
            <a:ext cx="49573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ru-RU" sz="28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24803" r="27046"/>
          <a:stretch/>
        </p:blipFill>
        <p:spPr>
          <a:xfrm>
            <a:off x="-23150" y="0"/>
            <a:ext cx="1620455" cy="6869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297" y="1027906"/>
            <a:ext cx="8615104" cy="5392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17729" y="3129975"/>
            <a:ext cx="4888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68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виду мы не очень схожи: </a:t>
            </a:r>
            <a:endParaRPr lang="ru-RU" sz="3200" dirty="0"/>
          </a:p>
          <a:p>
            <a:pPr algn="just">
              <a:tabLst>
                <a:tab pos="2768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Петька толстый, Я худой, </a:t>
            </a:r>
            <a:endParaRPr lang="ru-RU" sz="3200" dirty="0"/>
          </a:p>
          <a:p>
            <a:pPr algn="just">
              <a:tabLst>
                <a:tab pos="2768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похожи мы, а все же </a:t>
            </a:r>
            <a:endParaRPr lang="ru-RU" sz="3200" dirty="0"/>
          </a:p>
          <a:p>
            <a:pPr algn="just">
              <a:tabLst>
                <a:tab pos="2768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 не разольешь водой! </a:t>
            </a:r>
            <a:endParaRPr lang="ru-RU" sz="3200" dirty="0"/>
          </a:p>
          <a:p>
            <a:pPr algn="just">
              <a:tabLst>
                <a:tab pos="2768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Дело в том,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и я </a:t>
            </a:r>
            <a:endParaRPr lang="ru-RU" sz="3200" dirty="0"/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Закадычные …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20372" y="61972"/>
            <a:ext cx="4786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Отгадай загадку</a:t>
            </a:r>
          </a:p>
        </p:txBody>
      </p:sp>
    </p:spTree>
    <p:extLst>
      <p:ext uri="{BB962C8B-B14F-4D97-AF65-F5344CB8AC3E}">
        <p14:creationId xmlns:p14="http://schemas.microsoft.com/office/powerpoint/2010/main" val="383022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71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378" y="992989"/>
            <a:ext cx="5091289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Дружба </a:t>
            </a:r>
            <a:r>
              <a:rPr lang="ru-RU" sz="5400" i="1" dirty="0" smtClean="0">
                <a:solidFill>
                  <a:schemeClr val="accent1"/>
                </a:solidFill>
              </a:rPr>
              <a:t>–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это:</a:t>
            </a:r>
            <a:endParaRPr lang="ru-RU" sz="54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24742" r="27289"/>
          <a:stretch/>
        </p:blipFill>
        <p:spPr>
          <a:xfrm>
            <a:off x="-1" y="60371"/>
            <a:ext cx="1614311" cy="673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162" y="4251369"/>
            <a:ext cx="3312320" cy="2521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188" y="159786"/>
            <a:ext cx="4140302" cy="220102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233370" y="4375142"/>
            <a:ext cx="6834452" cy="124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 smtClean="0"/>
              <a:t>- бескорыстные</a:t>
            </a:r>
            <a:r>
              <a:rPr lang="ru-RU" sz="2600" dirty="0"/>
              <a:t>, теплые отношения, основанные на доверии, помощи в беде и умении радоваться успехам </a:t>
            </a:r>
            <a:r>
              <a:rPr lang="ru-RU" sz="2600" dirty="0" smtClean="0"/>
              <a:t>другого</a:t>
            </a:r>
            <a:endParaRPr lang="ru-RU" sz="2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5511" y="3402951"/>
            <a:ext cx="9708444" cy="770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 smtClean="0"/>
              <a:t>- тесные </a:t>
            </a:r>
            <a:r>
              <a:rPr lang="ru-RU" sz="2600" dirty="0"/>
              <a:t>отношения между двумя или более людьми, которые заботятся друг о друге и поддерживают друг </a:t>
            </a:r>
            <a:r>
              <a:rPr lang="ru-RU" sz="2600" dirty="0" smtClean="0"/>
              <a:t>друга </a:t>
            </a:r>
            <a:endParaRPr lang="ru-RU" sz="2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72355" y="2621184"/>
            <a:ext cx="10261600" cy="672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 smtClean="0"/>
              <a:t>- одно </a:t>
            </a:r>
            <a:r>
              <a:rPr lang="ru-RU" sz="2600" dirty="0"/>
              <a:t>из самых ценных чувств, которое существует между людьми</a:t>
            </a:r>
          </a:p>
        </p:txBody>
      </p:sp>
    </p:spTree>
    <p:extLst>
      <p:ext uri="{BB962C8B-B14F-4D97-AF65-F5344CB8AC3E}">
        <p14:creationId xmlns:p14="http://schemas.microsoft.com/office/powerpoint/2010/main" val="9910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" y="-514239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636" y="140354"/>
            <a:ext cx="4616823" cy="973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 </a:t>
            </a:r>
            <a:r>
              <a:rPr lang="ru-RU" sz="6000" i="1" dirty="0">
                <a:solidFill>
                  <a:schemeClr val="accent1"/>
                </a:solidFill>
              </a:rPr>
              <a:t>– </a:t>
            </a:r>
            <a:r>
              <a:rPr lang="ru-RU" sz="6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это…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474" r="27215"/>
          <a:stretch/>
        </p:blipFill>
        <p:spPr>
          <a:xfrm>
            <a:off x="-22578" y="0"/>
            <a:ext cx="1659468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02" y="1114223"/>
            <a:ext cx="2045512" cy="2014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925" y="3759065"/>
            <a:ext cx="1962815" cy="2242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215" y="4693505"/>
            <a:ext cx="1703664" cy="1566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5991" y="3982005"/>
            <a:ext cx="1843359" cy="20192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-1" t="2236" r="1427" b="2051"/>
          <a:stretch/>
        </p:blipFill>
        <p:spPr>
          <a:xfrm>
            <a:off x="1768755" y="1114223"/>
            <a:ext cx="2259157" cy="1899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7658" y="964743"/>
            <a:ext cx="5540413" cy="32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 кто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обманывает, не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обидит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7660" y="1434898"/>
            <a:ext cx="5540413" cy="32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кем интересно общаться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3440" y="2356793"/>
            <a:ext cx="5540414" cy="32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поможет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трудную минуту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7657" y="2771103"/>
            <a:ext cx="5540414" cy="614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всегда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 выслушать и поддержать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7656" y="3458805"/>
            <a:ext cx="5540415" cy="32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 можно доверять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3440" y="1908505"/>
            <a:ext cx="5540415" cy="32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умеет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прощать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делиться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радостью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7658" y="4285978"/>
            <a:ext cx="5540415" cy="32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принимает тебя таким, какой ты есть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59775" y="3885776"/>
            <a:ext cx="5540415" cy="32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кем есть общие интересы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9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13" name="AutoShape 2" descr="Национальный Заповедник Сарачанские Озера Беларусь Высоты Птичьего Полета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0125" y="-204148"/>
            <a:ext cx="3365284" cy="673666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088888" y="1580408"/>
            <a:ext cx="8973299" cy="936407"/>
            <a:chOff x="944344" y="1863842"/>
            <a:chExt cx="9063255" cy="113519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44344" y="1863842"/>
              <a:ext cx="9063255" cy="11351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999760" y="1919258"/>
              <a:ext cx="8857828" cy="10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 Быть верным и надежным нужно, 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чтоб только крепла наша дружба</a:t>
              </a:r>
              <a:endParaRPr lang="ru-RU" sz="3000" kern="1200" dirty="0"/>
            </a:p>
          </p:txBody>
        </p:sp>
      </p:grpSp>
      <p:sp>
        <p:nvSpPr>
          <p:cNvPr id="12" name="Овал 11"/>
          <p:cNvSpPr/>
          <p:nvPr/>
        </p:nvSpPr>
        <p:spPr>
          <a:xfrm>
            <a:off x="1695181" y="964819"/>
            <a:ext cx="1822772" cy="1848356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Группа 17"/>
          <p:cNvGrpSpPr/>
          <p:nvPr/>
        </p:nvGrpSpPr>
        <p:grpSpPr>
          <a:xfrm>
            <a:off x="3251647" y="3263455"/>
            <a:ext cx="8810540" cy="1091896"/>
            <a:chOff x="944344" y="1754563"/>
            <a:chExt cx="9063255" cy="113519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44344" y="1754563"/>
              <a:ext cx="9063255" cy="11351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99760" y="1919260"/>
              <a:ext cx="8666997" cy="78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Умей дружить, умей общаться – 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все будет в жизни получаться</a:t>
              </a:r>
              <a:endParaRPr lang="ru-RU" sz="3000" kern="1200" dirty="0"/>
            </a:p>
          </p:txBody>
        </p:sp>
      </p:grpSp>
      <p:sp>
        <p:nvSpPr>
          <p:cNvPr id="17" name="Овал 16"/>
          <p:cNvSpPr/>
          <p:nvPr/>
        </p:nvSpPr>
        <p:spPr>
          <a:xfrm>
            <a:off x="2495159" y="2948112"/>
            <a:ext cx="1822772" cy="1848356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Группа 24"/>
          <p:cNvGrpSpPr/>
          <p:nvPr/>
        </p:nvGrpSpPr>
        <p:grpSpPr>
          <a:xfrm>
            <a:off x="3170267" y="4886116"/>
            <a:ext cx="8891920" cy="1493322"/>
            <a:chOff x="718048" y="1919258"/>
            <a:chExt cx="9358999" cy="277256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18048" y="2866953"/>
              <a:ext cx="9358999" cy="18248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ru-RU" sz="3000" dirty="0" smtClean="0"/>
                <a:t> Ты другу с радостью поможешь – </a:t>
              </a:r>
            </a:p>
            <a:p>
              <a:pPr lvl="0" algn="ctr"/>
              <a:r>
                <a:rPr lang="ru-RU" sz="3000" dirty="0" smtClean="0"/>
                <a:t>и друг тебе поможет тоже</a:t>
              </a:r>
              <a:endParaRPr lang="ru-RU" sz="3000" dirty="0"/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999760" y="1919258"/>
              <a:ext cx="8952423" cy="10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586" y="4841730"/>
            <a:ext cx="1756397" cy="1740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5927" y="93636"/>
            <a:ext cx="55771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дружбы</a:t>
            </a:r>
          </a:p>
        </p:txBody>
      </p:sp>
    </p:spTree>
    <p:extLst>
      <p:ext uri="{BB962C8B-B14F-4D97-AF65-F5344CB8AC3E}">
        <p14:creationId xmlns:p14="http://schemas.microsoft.com/office/powerpoint/2010/main" val="198733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321"/>
            <a:ext cx="12193057" cy="6858594"/>
          </a:xfrm>
          <a:prstGeom prst="rect">
            <a:avLst/>
          </a:prstGeom>
        </p:spPr>
      </p:pic>
      <p:sp>
        <p:nvSpPr>
          <p:cNvPr id="13" name="AutoShape 2" descr="Национальный Заповедник Сарачанские Озера Беларусь Высоты Птичьего Полета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059" t="-1731" r="26649"/>
          <a:stretch/>
        </p:blipFill>
        <p:spPr>
          <a:xfrm>
            <a:off x="22578" y="0"/>
            <a:ext cx="1557866" cy="685327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027170" y="1713039"/>
            <a:ext cx="8982693" cy="936407"/>
            <a:chOff x="944344" y="1863842"/>
            <a:chExt cx="9063255" cy="113519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44344" y="1863842"/>
              <a:ext cx="9063255" cy="11351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999760" y="1919258"/>
              <a:ext cx="7680195" cy="10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dirty="0" smtClean="0">
                  <a:solidFill>
                    <a:prstClr val="white"/>
                  </a:solidFill>
                </a:rPr>
                <a:t> </a:t>
              </a:r>
              <a:r>
                <a:rPr lang="ru-RU" sz="3000" dirty="0">
                  <a:solidFill>
                    <a:prstClr val="white"/>
                  </a:solidFill>
                </a:rPr>
                <a:t>В проступках смело признавайся и всё исправить </a:t>
              </a:r>
              <a:r>
                <a:rPr lang="ru-RU" sz="3000" dirty="0" smtClean="0">
                  <a:solidFill>
                    <a:prstClr val="white"/>
                  </a:solidFill>
                </a:rPr>
                <a:t>постарайся</a:t>
              </a:r>
              <a:endParaRPr lang="ru-RU" sz="3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08563" y="3423976"/>
            <a:ext cx="8810540" cy="1105532"/>
            <a:chOff x="944344" y="1754563"/>
            <a:chExt cx="9063255" cy="118905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44344" y="1754563"/>
              <a:ext cx="9063255" cy="11351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99760" y="1919258"/>
              <a:ext cx="8666997" cy="10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3000" dirty="0" smtClean="0">
                  <a:solidFill>
                    <a:prstClr val="white"/>
                  </a:solidFill>
                </a:rPr>
                <a:t>Делиться - это так чудесно! </a:t>
              </a:r>
            </a:p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3000" dirty="0" smtClean="0">
                  <a:solidFill>
                    <a:prstClr val="white"/>
                  </a:solidFill>
                </a:rPr>
                <a:t>Играть всем вместе - интересно</a:t>
              </a:r>
              <a:endParaRPr lang="ru-RU" sz="3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199323" y="4886116"/>
            <a:ext cx="8810540" cy="1453334"/>
            <a:chOff x="748913" y="1919258"/>
            <a:chExt cx="9358999" cy="269832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48913" y="2792710"/>
              <a:ext cx="9358999" cy="18248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3000" dirty="0" smtClean="0">
                  <a:solidFill>
                    <a:prstClr val="white"/>
                  </a:solidFill>
                </a:rPr>
                <a:t> Не будь зазнайкой, а умей чему-то научить друзей</a:t>
              </a:r>
              <a:endParaRPr lang="ru-RU" sz="3000" dirty="0">
                <a:solidFill>
                  <a:prstClr val="white"/>
                </a:solidFill>
              </a:endParaRPr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999760" y="1919258"/>
              <a:ext cx="8952423" cy="10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1659654" y="1010403"/>
            <a:ext cx="1822772" cy="1848356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Овал 30"/>
          <p:cNvSpPr/>
          <p:nvPr/>
        </p:nvSpPr>
        <p:spPr>
          <a:xfrm>
            <a:off x="2750159" y="2964705"/>
            <a:ext cx="1822772" cy="1848356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Овал 31"/>
          <p:cNvSpPr/>
          <p:nvPr/>
        </p:nvSpPr>
        <p:spPr>
          <a:xfrm>
            <a:off x="1673104" y="4756277"/>
            <a:ext cx="1822772" cy="1848356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4135927" y="93636"/>
            <a:ext cx="55771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дружбы</a:t>
            </a:r>
          </a:p>
        </p:txBody>
      </p:sp>
    </p:spTree>
    <p:extLst>
      <p:ext uri="{BB962C8B-B14F-4D97-AF65-F5344CB8AC3E}">
        <p14:creationId xmlns:p14="http://schemas.microsoft.com/office/powerpoint/2010/main" val="256204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04148"/>
            <a:ext cx="12193057" cy="6858594"/>
          </a:xfrm>
          <a:prstGeom prst="rect">
            <a:avLst/>
          </a:prstGeom>
        </p:spPr>
      </p:pic>
      <p:sp>
        <p:nvSpPr>
          <p:cNvPr id="13" name="AutoShape 2" descr="Национальный Заповедник Сарачанские Озера Беларусь Высоты Птичьего Полета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5499" y="7937"/>
            <a:ext cx="3365284" cy="673666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065214" y="1780008"/>
            <a:ext cx="8982693" cy="936407"/>
            <a:chOff x="944344" y="1863842"/>
            <a:chExt cx="9063255" cy="113519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44344" y="1863842"/>
              <a:ext cx="9063255" cy="11351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121584" y="1893110"/>
              <a:ext cx="7680195" cy="10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dirty="0" smtClean="0">
                  <a:solidFill>
                    <a:prstClr val="white"/>
                  </a:solidFill>
                </a:rPr>
                <a:t> Не обижай других ребят – </a:t>
              </a:r>
            </a:p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dirty="0" smtClean="0">
                  <a:solidFill>
                    <a:prstClr val="white"/>
                  </a:solidFill>
                </a:rPr>
                <a:t>и каждый будет тебе рад</a:t>
              </a:r>
              <a:endParaRPr lang="ru-RU" sz="3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07206" y="3412306"/>
            <a:ext cx="8810540" cy="1105532"/>
            <a:chOff x="944344" y="1754563"/>
            <a:chExt cx="9063255" cy="118905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44344" y="1754563"/>
              <a:ext cx="9063255" cy="11351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99760" y="1919258"/>
              <a:ext cx="8666997" cy="10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3000" dirty="0" smtClean="0">
                  <a:solidFill>
                    <a:prstClr val="white"/>
                  </a:solidFill>
                </a:rPr>
                <a:t>Всегда за друга заступайся, </a:t>
              </a:r>
            </a:p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3000" dirty="0" smtClean="0">
                  <a:solidFill>
                    <a:prstClr val="white"/>
                  </a:solidFill>
                </a:rPr>
                <a:t>и никогда с ним не ругайся</a:t>
              </a:r>
              <a:endParaRPr lang="ru-RU" sz="3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07206" y="4873762"/>
            <a:ext cx="8810540" cy="1453334"/>
            <a:chOff x="748913" y="1919258"/>
            <a:chExt cx="9358999" cy="269832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48913" y="2792710"/>
              <a:ext cx="9358999" cy="18248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3000" dirty="0" smtClean="0">
                  <a:solidFill>
                    <a:prstClr val="white"/>
                  </a:solidFill>
                </a:rPr>
                <a:t> Во всем быть главным не стремись </a:t>
              </a:r>
            </a:p>
            <a:p>
              <a:pPr algn="ctr"/>
              <a:r>
                <a:rPr lang="ru-RU" sz="3000" dirty="0" smtClean="0">
                  <a:solidFill>
                    <a:prstClr val="white"/>
                  </a:solidFill>
                </a:rPr>
                <a:t>и уважать других учись</a:t>
              </a:r>
              <a:endParaRPr lang="ru-RU" sz="3000" dirty="0">
                <a:solidFill>
                  <a:prstClr val="white"/>
                </a:solidFill>
              </a:endParaRPr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999760" y="1919258"/>
              <a:ext cx="8952423" cy="1024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280" tIns="114300" rIns="114300" bIns="114300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2761998" y="1234502"/>
            <a:ext cx="1822772" cy="1848356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Овал 23"/>
          <p:cNvSpPr/>
          <p:nvPr/>
        </p:nvSpPr>
        <p:spPr>
          <a:xfrm>
            <a:off x="1741332" y="2994630"/>
            <a:ext cx="1932052" cy="1788977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Овал 32"/>
          <p:cNvSpPr/>
          <p:nvPr/>
        </p:nvSpPr>
        <p:spPr>
          <a:xfrm>
            <a:off x="2536185" y="4802174"/>
            <a:ext cx="1839951" cy="1707621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4567340" y="183933"/>
            <a:ext cx="55771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дружбы</a:t>
            </a:r>
          </a:p>
        </p:txBody>
      </p:sp>
    </p:spTree>
    <p:extLst>
      <p:ext uri="{BB962C8B-B14F-4D97-AF65-F5344CB8AC3E}">
        <p14:creationId xmlns:p14="http://schemas.microsoft.com/office/powerpoint/2010/main" val="30906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308</Words>
  <Application>Microsoft Office PowerPoint</Application>
  <PresentationFormat>Широкоэкранный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等线</vt:lpstr>
      <vt:lpstr>Тема Office</vt:lpstr>
      <vt:lpstr>Тема занятия:  «Дружба»  (3 класс)</vt:lpstr>
      <vt:lpstr>Отгадай загадки:</vt:lpstr>
      <vt:lpstr>Презентация PowerPoint</vt:lpstr>
      <vt:lpstr>Дружба – это:</vt:lpstr>
      <vt:lpstr>Друг – это…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Ирина Андрончик</cp:lastModifiedBy>
  <cp:revision>104</cp:revision>
  <dcterms:created xsi:type="dcterms:W3CDTF">2025-09-04T09:14:18Z</dcterms:created>
  <dcterms:modified xsi:type="dcterms:W3CDTF">2026-03-25T09:09:49Z</dcterms:modified>
</cp:coreProperties>
</file>