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2" r:id="rId2"/>
    <p:sldId id="291" r:id="rId3"/>
    <p:sldId id="292" r:id="rId4"/>
    <p:sldId id="271" r:id="rId5"/>
    <p:sldId id="280" r:id="rId6"/>
    <p:sldId id="287" r:id="rId7"/>
    <p:sldId id="296" r:id="rId8"/>
    <p:sldId id="295" r:id="rId9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D561"/>
    <a:srgbClr val="9CC444"/>
    <a:srgbClr val="800000"/>
    <a:srgbClr val="502800"/>
    <a:srgbClr val="663300"/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789" autoAdjust="0"/>
  </p:normalViewPr>
  <p:slideViewPr>
    <p:cSldViewPr snapToGrid="0">
      <p:cViewPr varScale="1">
        <p:scale>
          <a:sx n="88" d="100"/>
          <a:sy n="88" d="100"/>
        </p:scale>
        <p:origin x="16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FCE31A-EFF5-479B-89DF-97D5C7F0206B}" type="doc">
      <dgm:prSet loTypeId="urn:microsoft.com/office/officeart/2008/layout/Lin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B80BCCB2-260F-49B4-B62D-83A3ED7D547F}" type="pres">
      <dgm:prSet presAssocID="{B3FCE31A-EFF5-479B-89DF-97D5C7F0206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</dgm:ptLst>
  <dgm:cxnLst>
    <dgm:cxn modelId="{CF771274-75D3-4975-9013-C97B842FC6FC}" type="presOf" srcId="{B3FCE31A-EFF5-479B-89DF-97D5C7F0206B}" destId="{B80BCCB2-260F-49B4-B62D-83A3ED7D547F}" srcOrd="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3A947AC-B47A-426F-BBDA-E4FBBC3B84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FF566EB-EC37-4665-9653-0A24D8014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AEAC128-B810-46AF-87A4-30A30D47F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CA3825-5384-4F94-AC01-D6D6704C9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465081B-FE7D-4709-8772-CB639CF6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409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25F336-DB23-4682-A014-C5E27EB59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B51049D-6521-480F-A5E0-14C4B6145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BBCB77-73F5-4ECB-A34C-8CEC8582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3AB6F3-FFF0-495D-ACB2-F5E377BE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E82C9FB-E443-42E8-BA4F-C6026686C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44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5E0B831-AC44-40B2-9B41-98E369BC44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083A923-3E27-4CC9-872F-68C1A97790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BC2B33-0391-42CB-AD7E-D3C322D35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D34014-4C6F-4A4B-9032-E72101C3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AE47850-2C36-48C9-BC02-6D2A5715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2041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E33B53-3B7C-4499-8CB8-57400F52F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BE36BA2-AEB2-472E-AAA6-7018EE8FD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9E7AF8-BA06-4A36-B392-C7B5E7415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6D69A1D-DBFD-4420-82C1-5DD3EF8CE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C38D65-145B-48F5-A5AF-425D3D426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72877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050708-A7E7-4700-9DBA-7062F1B19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FFE56D0-0365-4F7C-8BBA-674D7ECCD4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24439AE-CAC6-4E5C-888A-03F4A3D1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C3E9068-BA2C-48C7-ACE5-9BCE00996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FAE8CCF-CF7A-4AAA-8D7A-043E017DE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29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90EC2B-6A69-4454-AC86-4026E8C4A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DD56110-B375-49BC-830C-415563E33F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CD10A6D-D06C-457A-A382-3DF44330C5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84AEB3F-B9C9-454E-B00B-00898973C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2F02234-7E1D-4FAF-8DDF-E6009FA7F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BC70143-0226-4447-A80B-1674985D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481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B8205EC-85DC-4DD8-B978-EDBED6A3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834C07-98F1-4C6A-BAAB-E6EFC58ED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9033996-C2B2-48F8-BA3A-0156398DF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2C4E70B-C368-40B8-A257-7DA4077E4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39B749D-686E-4E12-8BD1-87F8FAA30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A2E22F4B-781E-47FD-871D-CF48782A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0CF6167-E189-4B86-8CD3-83D93304A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E57E5AA-7AC9-43DE-8AED-4BCA2AEA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907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3E0D25-D345-4CC3-A2A1-DEE360AD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46BBFDC-C159-46E0-AF78-42E87834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5093BE9-7EE6-454D-ABD8-7F3549465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EC19551-EE82-4E03-9C9E-AB8981D51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614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92AA786-57DB-4E45-B94B-46C354FD6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75D5C5E-9AF1-46D1-BADD-BBA464AE7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C30488B-F7DA-4179-B1B1-A867B1770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0897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4D433DE-3A15-47EF-9F35-FD6A07A1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5F5B61-CC4B-4244-A356-0D830F5D9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0AD1BCF-4B00-4AAD-A082-8759D2D4EE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277A4CD8-DCC1-4B2D-842D-33DA0D0A0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841E8B6-ED22-4C8D-98B4-24FE22BD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291C402-678B-4577-9E97-CD3388066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353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F180EA-854D-43E2-8F52-E4B2D5989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CEE72D8-CC40-4729-9C5B-885E3512C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350A695-EEA5-4238-B39C-302FCC76E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3891009-8905-44AD-A28B-B6AAEDAF6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1CA1F70-C195-464B-B72C-326042557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9E3E966-5EC2-402A-B75C-D8957530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222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DF6C28D-22D5-45E3-8EDE-1A14DAAEC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DB6C1E0-EB8F-4C52-A422-BF7262D30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191025B-355E-4CCB-888D-679776304E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6ED53-BCF5-4BB1-AB55-DBDAF048BC4D}" type="datetimeFigureOut">
              <a:rPr lang="ru-RU" smtClean="0"/>
              <a:t>25.03.2026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94B2F58-1331-4135-994A-F15064080D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626B8AD-1EBC-42C3-AA99-4A12A3ADCB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65C68-46AC-48E4-B684-0D318411B8E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278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4B71D8D-B976-48E8-99A4-0396A0B035B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323686" y="104491"/>
            <a:ext cx="91440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«Академия образования»</a:t>
            </a:r>
          </a:p>
          <a:p>
            <a:pPr algn="ctr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тематических занятий «Я. Моя семья. Моя Родина»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549778B-EBEE-45F2-82C1-AFA97C08F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093" y="2258333"/>
            <a:ext cx="4762500" cy="469185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221899" y="2258333"/>
            <a:ext cx="694914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be-BY" sz="4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занятия: </a:t>
            </a:r>
            <a:br>
              <a:rPr lang="be-BY" sz="4100" b="1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e-BY" sz="4100" b="1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1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Забота в нашей жизни»</a:t>
            </a:r>
            <a:endParaRPr lang="ru-RU" sz="41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>
              <a:lnSpc>
                <a:spcPct val="80000"/>
              </a:lnSpc>
            </a:pPr>
            <a:r>
              <a:rPr lang="ru-RU" sz="4100" spc="-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ru-RU" sz="4100" spc="-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класс)</a:t>
            </a:r>
            <a:endParaRPr lang="ru-RU" sz="4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95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6248" y="75126"/>
            <a:ext cx="102265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когда мы думаем о других, хотим, чтобы им было хорошо, помогаем им, поддерживаем, говорим добрые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слова.</a:t>
            </a:r>
            <a:r>
              <a:rPr lang="ru-RU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" r="5870"/>
          <a:stretch/>
        </p:blipFill>
        <p:spPr>
          <a:xfrm>
            <a:off x="2617075" y="1829451"/>
            <a:ext cx="8113987" cy="487050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6389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2" r="12720"/>
          <a:stretch/>
        </p:blipFill>
        <p:spPr>
          <a:xfrm>
            <a:off x="1902373" y="1240220"/>
            <a:ext cx="3705756" cy="26865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5" r="5111"/>
          <a:stretch/>
        </p:blipFill>
        <p:spPr>
          <a:xfrm>
            <a:off x="7704084" y="3975348"/>
            <a:ext cx="4183117" cy="26865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189187"/>
            <a:ext cx="859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Забота в нашей жизни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r="19631"/>
          <a:stretch/>
        </p:blipFill>
        <p:spPr>
          <a:xfrm>
            <a:off x="1902373" y="4331508"/>
            <a:ext cx="3397135" cy="2330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r="7657"/>
          <a:stretch/>
        </p:blipFill>
        <p:spPr>
          <a:xfrm>
            <a:off x="5024852" y="2756386"/>
            <a:ext cx="3424558" cy="23094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r="6382"/>
          <a:stretch/>
        </p:blipFill>
        <p:spPr>
          <a:xfrm>
            <a:off x="8145518" y="1240220"/>
            <a:ext cx="3741683" cy="226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46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32707" y="3273370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6E1885-95A2-435F-BCB0-B9FC7BAA4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533" y="111028"/>
            <a:ext cx="9326217" cy="10495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2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571961791"/>
              </p:ext>
            </p:extLst>
          </p:nvPr>
        </p:nvGraphicFramePr>
        <p:xfrm>
          <a:off x="2619168" y="1906468"/>
          <a:ext cx="9059553" cy="4511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6" r="6483"/>
          <a:stretch/>
        </p:blipFill>
        <p:spPr>
          <a:xfrm>
            <a:off x="7266814" y="95363"/>
            <a:ext cx="4687840" cy="291457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/>
          <a:srcRect l="5479" r="6748"/>
          <a:stretch/>
        </p:blipFill>
        <p:spPr>
          <a:xfrm>
            <a:off x="1668765" y="3457423"/>
            <a:ext cx="4780019" cy="297048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68765" y="575843"/>
            <a:ext cx="5483149" cy="2423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Сопереживание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способность человека переживать те же эмоции </a:t>
            </a:r>
            <a:endParaRPr lang="ru-RU" sz="32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чувства,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которые испытывает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другой человек. 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82434" y="3910997"/>
            <a:ext cx="5372220" cy="25169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Сочувствие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чувств другого человека и желание ему помочь.</a:t>
            </a:r>
          </a:p>
        </p:txBody>
      </p:sp>
    </p:spTree>
    <p:extLst>
      <p:ext uri="{BB962C8B-B14F-4D97-AF65-F5344CB8AC3E}">
        <p14:creationId xmlns:p14="http://schemas.microsoft.com/office/powerpoint/2010/main" val="35408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54807" y="520115"/>
            <a:ext cx="2017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4498" y="1622738"/>
            <a:ext cx="357094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помогать по дому</a:t>
            </a:r>
          </a:p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слушаться</a:t>
            </a:r>
          </a:p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говорить ласково</a:t>
            </a:r>
          </a:p>
          <a:p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заботиться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младших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9238911" y="283531"/>
            <a:ext cx="2894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Октябрятская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звездочка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59645" y="3939725"/>
            <a:ext cx="1901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20" b="94271" l="24077" r="74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74" t="5603" r="25951" b="5117"/>
          <a:stretch/>
        </p:blipFill>
        <p:spPr>
          <a:xfrm>
            <a:off x="1812257" y="3548615"/>
            <a:ext cx="1315013" cy="13265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735979" y="3739154"/>
            <a:ext cx="2283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03150" y="1564230"/>
            <a:ext cx="341667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дружить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помогать товарищам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работать вместе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выполнять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поручения</a:t>
            </a:r>
          </a:p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1834498" y="4954355"/>
            <a:ext cx="4192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слушать учителя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помогать одноклассникам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поддерживать порядок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беречь имущество</a:t>
            </a:r>
            <a:endParaRPr lang="ru-RU" sz="2500" dirty="0"/>
          </a:p>
        </p:txBody>
      </p:sp>
      <p:sp>
        <p:nvSpPr>
          <p:cNvPr id="20" name="TextBox 19"/>
          <p:cNvSpPr txBox="1"/>
          <p:nvPr/>
        </p:nvSpPr>
        <p:spPr>
          <a:xfrm>
            <a:off x="8603150" y="4964850"/>
            <a:ext cx="31149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 мусорить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не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ломать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ветки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сажать деревья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подкармливать птиц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293217" y="2306851"/>
            <a:ext cx="2945747" cy="2140189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5495212" y="2616286"/>
            <a:ext cx="24122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заботы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4" b="99512" l="1270" r="99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997" y="246248"/>
            <a:ext cx="1297273" cy="12972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183" b="98710" l="1873" r="980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894" y="296464"/>
            <a:ext cx="1388511" cy="13105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902" l="387" r="9942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523" y="3586012"/>
            <a:ext cx="1375456" cy="13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6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50477" y="3282965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endParaRPr lang="ru-RU" sz="4100" i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20854" y="123003"/>
            <a:ext cx="861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Любимые животные нашей семьи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2" t="4798" r="8449"/>
          <a:stretch/>
        </p:blipFill>
        <p:spPr>
          <a:xfrm rot="21021868">
            <a:off x="1762562" y="1300832"/>
            <a:ext cx="3178268" cy="22608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4" r="8017"/>
          <a:stretch/>
        </p:blipFill>
        <p:spPr>
          <a:xfrm rot="21421902">
            <a:off x="4270041" y="1016498"/>
            <a:ext cx="3170502" cy="21734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5" r="12629"/>
          <a:stretch/>
        </p:blipFill>
        <p:spPr>
          <a:xfrm rot="324577">
            <a:off x="7112696" y="1115264"/>
            <a:ext cx="2979852" cy="22716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0" t="9992" r="17103" b="2763"/>
          <a:stretch/>
        </p:blipFill>
        <p:spPr>
          <a:xfrm rot="1135614">
            <a:off x="9362720" y="1603796"/>
            <a:ext cx="2523141" cy="19834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9" r="9741"/>
          <a:stretch/>
        </p:blipFill>
        <p:spPr>
          <a:xfrm rot="674603">
            <a:off x="6466778" y="3172474"/>
            <a:ext cx="2887565" cy="22280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5" t="2363" r="11811" b="3669"/>
          <a:stretch/>
        </p:blipFill>
        <p:spPr>
          <a:xfrm rot="392557">
            <a:off x="8815591" y="4434406"/>
            <a:ext cx="3071942" cy="21534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2" t="18433" r="24540" b="20674"/>
          <a:stretch/>
        </p:blipFill>
        <p:spPr>
          <a:xfrm rot="21188236">
            <a:off x="3455412" y="3115282"/>
            <a:ext cx="2990881" cy="2274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40203" r="31153" b="4737"/>
          <a:stretch/>
        </p:blipFill>
        <p:spPr>
          <a:xfrm>
            <a:off x="4993838" y="5166679"/>
            <a:ext cx="2903258" cy="1576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9" t="3020" r="10345" b="1994"/>
          <a:stretch/>
        </p:blipFill>
        <p:spPr>
          <a:xfrm rot="21024916">
            <a:off x="1834716" y="4600642"/>
            <a:ext cx="2829004" cy="191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1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95769" y="3269252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0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16662" y="0"/>
            <a:ext cx="9629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Республиканская трудовая акция по сбору вторсырья «Сделаем мир чище!»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691" y="1200329"/>
            <a:ext cx="4426920" cy="45615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31894" y="1645171"/>
            <a:ext cx="623983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акции – организация совместного добровольного труда учащихся в свободное время, направленного </a:t>
            </a:r>
            <a:r>
              <a:rPr lang="ru-RU" sz="28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</a:t>
            </a:r>
            <a:r>
              <a:rPr lang="ru-RU" sz="2800" dirty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окружающей </a:t>
            </a:r>
            <a:r>
              <a:rPr lang="ru-RU" sz="2800" dirty="0" smtClean="0">
                <a:solidFill>
                  <a:srgbClr val="0A0A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среды.</a:t>
            </a:r>
          </a:p>
          <a:p>
            <a:endParaRPr lang="ru-RU" sz="2800" dirty="0" smtClean="0">
              <a:solidFill>
                <a:srgbClr val="0A0A0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акции, члены Белорусской республиканской пионерской организации, организуют сбор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макулатуры и вторсырья (в том числе крышечек,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пластмассы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32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55306670-7F3E-4B99-8D01-4A28F1E5254D}"/>
              </a:ext>
            </a:extLst>
          </p:cNvPr>
          <p:cNvSpPr txBox="1">
            <a:spLocks/>
          </p:cNvSpPr>
          <p:nvPr/>
        </p:nvSpPr>
        <p:spPr>
          <a:xfrm>
            <a:off x="1595769" y="3269252"/>
            <a:ext cx="5974081" cy="24926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100" b="0" i="1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6" b="99512" l="1465" r="995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1" y="482559"/>
            <a:ext cx="6191811" cy="6191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7801" y="85917"/>
            <a:ext cx="36158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Сердце заботы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1680" y="1577916"/>
            <a:ext cx="4227644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Возьми сердечко.</a:t>
            </a:r>
          </a:p>
          <a:p>
            <a:pPr>
              <a:spcAft>
                <a:spcPts val="1200"/>
              </a:spcAf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Допиши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буду заботиться 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...».</a:t>
            </a:r>
          </a:p>
          <a:p>
            <a:pPr>
              <a:spcAft>
                <a:spcPts val="1200"/>
              </a:spcAf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Прикрепи на большое сердце.</a:t>
            </a:r>
          </a:p>
          <a:p>
            <a:pPr>
              <a:spcAft>
                <a:spcPts val="1200"/>
              </a:spcAft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Расскажи, если хочешь.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5015</TotalTime>
  <Words>218</Words>
  <Application>Microsoft Office PowerPoint</Application>
  <PresentationFormat>Широкоэкранный</PresentationFormat>
  <Paragraphs>43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Государственное учреждение образования  «Академия образования»  Программа тематических занятий «Я. Моя семья. Моя Родина» 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учреждение образования  «Академия образования»  Программа тематических занятий «Я. Моя семья. Моя Родина»</dc:title>
  <dc:creator>User</dc:creator>
  <cp:lastModifiedBy>Ирина Андрончик</cp:lastModifiedBy>
  <cp:revision>375</cp:revision>
  <dcterms:created xsi:type="dcterms:W3CDTF">2025-02-21T08:43:24Z</dcterms:created>
  <dcterms:modified xsi:type="dcterms:W3CDTF">2026-03-25T09:06:50Z</dcterms:modified>
</cp:coreProperties>
</file>