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91" r:id="rId3"/>
    <p:sldId id="271" r:id="rId4"/>
    <p:sldId id="296" r:id="rId5"/>
    <p:sldId id="283" r:id="rId6"/>
    <p:sldId id="282" r:id="rId7"/>
    <p:sldId id="297" r:id="rId8"/>
    <p:sldId id="298" r:id="rId9"/>
    <p:sldId id="293" r:id="rId10"/>
    <p:sldId id="299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2800"/>
    <a:srgbClr val="D1FDFF"/>
    <a:srgbClr val="993300"/>
    <a:srgbClr val="800000"/>
    <a:srgbClr val="663300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789" autoAdjust="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947AC-B47A-426F-BBDA-E4FBBC3B8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F566EB-EC37-4665-9653-0A24D8014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EAC128-B810-46AF-87A4-30A30D47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A3825-5384-4F94-AC01-D6D6704C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65081B-FE7D-4709-8772-CB639CF6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40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5F336-DB23-4682-A014-C5E27EB5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51049D-6521-480F-A5E0-14C4B6145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BBCB77-73F5-4ECB-A34C-8CEC8582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3AB6F3-FFF0-495D-ACB2-F5E377BE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82C9FB-E443-42E8-BA4F-C6026686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4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E0B831-AC44-40B2-9B41-98E369BC4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83A923-3E27-4CC9-872F-68C1A9779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C2B33-0391-42CB-AD7E-D3C322D3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D34014-4C6F-4A4B-9032-E72101C3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E47850-2C36-48C9-BC02-6D2A5715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204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33B53-3B7C-4499-8CB8-57400F52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E36BA2-AEB2-472E-AAA6-7018EE8FD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E7AF8-BA06-4A36-B392-C7B5E741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69A1D-DBFD-4420-82C1-5DD3EF8C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C38D65-145B-48F5-A5AF-425D3D4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28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50708-A7E7-4700-9DBA-7062F1B1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FE56D0-0365-4F7C-8BBA-674D7ECCD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439AE-CAC6-4E5C-888A-03F4A3D1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3E9068-BA2C-48C7-ACE5-9BCE0099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E8CCF-CF7A-4AAA-8D7A-043E017D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29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0EC2B-6A69-4454-AC86-4026E8C4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56110-B375-49BC-830C-415563E33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D10A6D-D06C-457A-A382-3DF44330C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4AEB3F-B9C9-454E-B00B-00898973C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F02234-7E1D-4FAF-8DDF-E6009FA7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C70143-0226-4447-A80B-1674985D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8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205EC-85DC-4DD8-B978-EDBED6A3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834C07-98F1-4C6A-BAAB-E6EFC58E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033996-C2B2-48F8-BA3A-0156398DF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C4E70B-C368-40B8-A257-7DA4077E4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9B749D-686E-4E12-8BD1-87F8FAA30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E22F4B-781E-47FD-871D-CF48782A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CF6167-E189-4B86-8CD3-83D93304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57E5AA-7AC9-43DE-8AED-4BCA2AEA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0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E0D25-D345-4CC3-A2A1-DEE360AD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6BBFDC-C159-46E0-AF78-42E87834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093BE9-7EE6-454D-ABD8-7F354946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C19551-EE82-4E03-9C9E-AB8981D5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14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2AA786-57DB-4E45-B94B-46C354FD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5D5C5E-9AF1-46D1-BADD-BBA464AE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0488B-F7DA-4179-B1B1-A867B177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89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433DE-3A15-47EF-9F35-FD6A07A1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5F5B61-CC4B-4244-A356-0D830F5D9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AD1BCF-4B00-4AAD-A082-8759D2D4E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7A4CD8-DCC1-4B2D-842D-33DA0D0A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1E8B6-ED22-4C8D-98B4-24FE22BD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91C402-678B-4577-9E97-CD338806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35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180EA-854D-43E2-8F52-E4B2D5989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EE72D8-CC40-4729-9C5B-885E3512C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50A695-EEA5-4238-B39C-302FCC76E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891009-8905-44AD-A28B-B6AAEDAF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CA1F70-C195-464B-B72C-32604255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E3E966-5EC2-402A-B75C-D8957530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22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6C28D-22D5-45E3-8EDE-1A14DAAE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B6C1E0-EB8F-4C52-A422-BF7262D30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91025B-355E-4CCB-888D-679776304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B2F58-1331-4135-994A-F15064080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26B8AD-1EBC-42C3-AA99-4A12A3ADC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78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jpeg"/><Relationship Id="rId7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4B71D8D-B976-48E8-99A4-0396A0B035B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34196" y="155713"/>
            <a:ext cx="9144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49778B-EBEE-45F2-82C1-AFA97C08F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10" y="2969020"/>
            <a:ext cx="3947535" cy="388898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430981" y="2554014"/>
            <a:ext cx="7426236" cy="3095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4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Знакомство с жизнью и делами пионерских отрядов»</a:t>
            </a:r>
          </a:p>
          <a:p>
            <a:pPr>
              <a:lnSpc>
                <a:spcPct val="80000"/>
              </a:lnSpc>
            </a:pPr>
            <a:r>
              <a:rPr lang="ru-RU" sz="41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 класс)</a:t>
            </a:r>
            <a:endParaRPr lang="ru-RU" sz="4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5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48064" y="3386805"/>
            <a:ext cx="4818115" cy="120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456" y="395581"/>
            <a:ext cx="9655629" cy="55630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20185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E869BA-C3FD-48AA-9803-02C8603005AA}"/>
              </a:ext>
            </a:extLst>
          </p:cNvPr>
          <p:cNvSpPr/>
          <p:nvPr/>
        </p:nvSpPr>
        <p:spPr>
          <a:xfrm>
            <a:off x="1600200" y="3342887"/>
            <a:ext cx="6901541" cy="750975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возможность быть активным, проявлять инициативу, креативность и талант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237F280-B318-437F-94A1-C46ECED3499E}"/>
              </a:ext>
            </a:extLst>
          </p:cNvPr>
          <p:cNvSpPr/>
          <p:nvPr/>
        </p:nvSpPr>
        <p:spPr>
          <a:xfrm>
            <a:off x="1600200" y="2220948"/>
            <a:ext cx="6901541" cy="42165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2000 мероприятий  в год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AE869BA-C3FD-48AA-9803-02C8603005AA}"/>
              </a:ext>
            </a:extLst>
          </p:cNvPr>
          <p:cNvSpPr/>
          <p:nvPr/>
        </p:nvSpPr>
        <p:spPr>
          <a:xfrm>
            <a:off x="1600200" y="1320765"/>
            <a:ext cx="6901541" cy="750975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одна из самых массовых и известных общественных организаций для детей и подростков в нашей стране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0202" y="964079"/>
            <a:ext cx="10363198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endParaRPr lang="ru-RU" sz="1200" dirty="0">
              <a:effectLst/>
              <a:latin typeface="Calibri" panose="020F0502020204030204" pitchFamily="34" charset="0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00202" y="-11559"/>
            <a:ext cx="101024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55" indent="490855" algn="just">
              <a:spcAft>
                <a:spcPts val="0"/>
              </a:spcAft>
              <a:tabLst>
                <a:tab pos="294005" algn="l"/>
              </a:tabLst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Белорусская республиканская пионерская организация – это: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237F280-B318-437F-94A1-C46ECED3499E}"/>
              </a:ext>
            </a:extLst>
          </p:cNvPr>
          <p:cNvSpPr/>
          <p:nvPr/>
        </p:nvSpPr>
        <p:spPr>
          <a:xfrm>
            <a:off x="1600200" y="2771969"/>
            <a:ext cx="6901541" cy="42165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возможность самореализации каждого ребенка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237F280-B318-437F-94A1-C46ECED3499E}"/>
              </a:ext>
            </a:extLst>
          </p:cNvPr>
          <p:cNvSpPr/>
          <p:nvPr/>
        </p:nvSpPr>
        <p:spPr>
          <a:xfrm>
            <a:off x="1632856" y="4243126"/>
            <a:ext cx="6901541" cy="42165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реальный вклад в будущее нашей страны</a:t>
            </a:r>
          </a:p>
        </p:txBody>
      </p:sp>
      <p:pic>
        <p:nvPicPr>
          <p:cNvPr id="1026" name="Picture 2" descr="ОО «БРПО» — Государственное учреждение образования «Гимназия № 1 г.Жлобина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48" y="2547748"/>
            <a:ext cx="2892986" cy="20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762784"/>
            <a:ext cx="2555421" cy="1916566"/>
          </a:xfrm>
          <a:prstGeom prst="rect">
            <a:avLst/>
          </a:prstGeom>
        </p:spPr>
      </p:pic>
      <p:pic>
        <p:nvPicPr>
          <p:cNvPr id="4" name="Picture 2" descr="Праздник Пионерской дружбы прошел на Линии Сталина - Новости - ГУО «Минский  областной институт развития образования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48" y="4759165"/>
            <a:ext cx="2892986" cy="201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649" y="4762784"/>
            <a:ext cx="2205238" cy="1956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048" y="629645"/>
            <a:ext cx="2892986" cy="18055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6383" y="4759165"/>
            <a:ext cx="2187254" cy="188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97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2044335" y="3299939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61" y="0"/>
            <a:ext cx="9326217" cy="95794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«Будь в команде Огонька!»</a:t>
            </a:r>
            <a:endParaRPr lang="ru-RU" sz="48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926" y="957941"/>
            <a:ext cx="3752760" cy="22928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86743" y="6349952"/>
            <a:ext cx="6640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entury Schoolbook" panose="02040604050505020304" pitchFamily="18" charset="0"/>
              </a:rPr>
              <a:t>Просмотр и обсуждение мультфильма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237" y="3587900"/>
            <a:ext cx="5334184" cy="26903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610" y="3587900"/>
            <a:ext cx="4455165" cy="269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644AE-103F-A636-3805-047FC2871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8160E-C181-4E0A-A91D-38F629B1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703" y="76201"/>
            <a:ext cx="6461811" cy="1164772"/>
          </a:xfrm>
        </p:spPr>
        <p:txBody>
          <a:bodyPr>
            <a:norm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республиканская </a:t>
            </a:r>
            <a:b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пионерская организация сегодня</a:t>
            </a:r>
            <a:endParaRPr lang="x-none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07029" y="1283084"/>
            <a:ext cx="102325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крупнейшее детское общественное объединение в Беларуси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028" name="Picture 4" descr="https://gymn1.schoolnet.by/files/00701/obj/110/37913/img/sm_full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171" y="117278"/>
            <a:ext cx="1970315" cy="112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ymn1.slutsk-vedy.gov.by/files/00210/obj/110/89133/img/%D0%BD%D0%BE%D0%B2%D1%8B%D0%B9-%D0%B7%D0%BD%D0%B0%D1%87%D0%BE%D0%BA-%D0%B1%D1%80%D0%BF%D0%BE-qOqZF1lOqK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0"/>
            <a:ext cx="1147302" cy="114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В Гомеле детей и молодёжь собрал областной пионерский праздник | Новости  Гомел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12" descr="В Гомеле детей и молодёжь собрал областной пионерский праздник | Новости  Гомел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4" descr="https://newsgomel.by/upload/dev2fun.imagecompress/webp/sotbit.htmleditoraddition/f0b/d0ri1skfrxekni0fwimypdw3erk6y2mk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AutoShape 18" descr="https://newsgomel.by/upload/dev2fun.imagecompress/webp/sotbit.htmleditoraddition/f0b/d0ri1skfrxekni0fwimypdw3erk6y2mk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164" y="2090057"/>
            <a:ext cx="7566522" cy="43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644AE-103F-A636-3805-047FC2871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8160E-C181-4E0A-A91D-38F629B1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703" y="76201"/>
            <a:ext cx="6461811" cy="1164772"/>
          </a:xfrm>
        </p:spPr>
        <p:txBody>
          <a:bodyPr>
            <a:norm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республиканская </a:t>
            </a:r>
            <a:b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пионерская организация сегодня</a:t>
            </a:r>
            <a:endParaRPr lang="x-none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800" y="1115377"/>
            <a:ext cx="102325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крупнейшее детское общественное объединение в Беларуси</a:t>
            </a:r>
            <a:endParaRPr lang="ru-RU" sz="2800" dirty="0"/>
          </a:p>
        </p:txBody>
      </p:sp>
      <p:pic>
        <p:nvPicPr>
          <p:cNvPr id="1028" name="Picture 4" descr="https://gymn1.schoolnet.by/files/00701/obj/110/37913/img/sm_full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171" y="117278"/>
            <a:ext cx="1970315" cy="112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ymn1.slutsk-vedy.gov.by/files/00210/obj/110/89133/img/%D0%BD%D0%BE%D0%B2%D1%8B%D0%B9-%D0%B7%D0%BD%D0%B0%D1%87%D0%BE%D0%BA-%D0%B1%D1%80%D0%BF%D0%BE-qOqZF1lOqK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0"/>
            <a:ext cx="1147302" cy="114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В Гомеле детей и молодёжь собрал областной пионерский праздник | Новости  Гомел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В Гомеле детей и молодёжь собрал областной пионерский праздник | Новости  Гомел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https://newsgomel.by/upload/dev2fun.imagecompress/webp/sotbit.htmleditoraddition/f0b/d0ri1skfrxekni0fwimypdw3erk6y2mk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8" descr="https://newsgomel.by/upload/dev2fun.imagecompress/webp/sotbit.htmleditoraddition/f0b/d0ri1skfrxekni0fwimypdw3erk6y2mk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2" name="Picture 28" descr="https://img.belta.by/uploads/lotus/news/000023_23C0D0543911AF94432583F800343457_4217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95128"/>
            <a:ext cx="3422114" cy="228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img.belta.by/uploads/lotus/news/000023_23C0D0543911AF94432583F800343457_74145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23536"/>
            <a:ext cx="3418113" cy="228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 descr="https://ctdm.smoledu.by/wp-content/uploads/2023/07/1-min-1024x57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10" y="1695128"/>
            <a:ext cx="3505518" cy="228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://www.lves.by/wp-content/uploads/2016/06/%D0%BF%D0%B8%D0%BE%D0%BD%D0%B5%D1%80%D1%8B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09" y="4223536"/>
            <a:ext cx="3505519" cy="2280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809" y="315686"/>
            <a:ext cx="10349475" cy="9470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Пионерская организация: история создания </a:t>
            </a:r>
            <a:endParaRPr lang="ru-RU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809" y="1095220"/>
            <a:ext cx="2002971" cy="15637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1332" y="1095220"/>
            <a:ext cx="2285999" cy="14768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47759" y="1307193"/>
            <a:ext cx="59035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мая 1922 год –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ачало основания Всесоюзной пионерской организации.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21395" y="2749110"/>
            <a:ext cx="75028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1990-го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нашей стране ее традиции продолжает Белорусская республиканская пионерская организация.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07229" y="4931966"/>
            <a:ext cx="87194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Сегодня </a:t>
            </a:r>
            <a:r>
              <a:rPr lang="ru-RU" sz="28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19 мая </a:t>
            </a:r>
            <a:r>
              <a:rPr lang="ru-RU" sz="28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отмечается как праздник Пионерской дружбы.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640" y="4419463"/>
            <a:ext cx="1645922" cy="2077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6624" y="3093350"/>
            <a:ext cx="2808935" cy="16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17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809" y="315686"/>
            <a:ext cx="10349475" cy="115388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Пионерская организация – объединение детей и молодежи с активной жизненной позицией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257" y="1469571"/>
            <a:ext cx="7445829" cy="40507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6144" y="5636771"/>
            <a:ext cx="1028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333399"/>
                </a:solidFill>
                <a:latin typeface="tahoma" panose="020B0604030504040204" pitchFamily="34" charset="0"/>
              </a:rPr>
              <a:t>Пионер –  участник БРПО, активно участвующий в мероприятиях  организации, стремящийся идти вперед, осуществлять творческий поиск, созидать, готов прийти на помощь людям, стране, Миру.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3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644AE-103F-A636-3805-047FC2871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8160E-C181-4E0A-A91D-38F629B1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0" y="160337"/>
            <a:ext cx="9154884" cy="1164772"/>
          </a:xfrm>
        </p:spPr>
        <p:txBody>
          <a:bodyPr>
            <a:norm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Символы  Белорусской республиканской пионерской организации</a:t>
            </a:r>
            <a:endParaRPr lang="x-none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https://gymn1.slutsk-vedy.gov.by/files/00210/obj/110/89133/img/%D0%BD%D0%BE%D0%B2%D1%8B%D0%B9-%D0%B7%D0%BD%D0%B0%D1%87%D0%BE%D0%BA-%D0%B1%D1%80%D0%BF%D0%BE-qOqZF1lOqK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43887"/>
            <a:ext cx="1147302" cy="114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В Гомеле детей и молодёжь собрал областной пионерский праздник | Новости  Гомел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12" descr="В Гомеле детей и молодёжь собрал областной пионерский праздник | Новости  Гомел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4" descr="https://newsgomel.by/upload/dev2fun.imagecompress/webp/sotbit.htmleditoraddition/f0b/d0ri1skfrxekni0fwimypdw3erk6y2mk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AutoShape 18" descr="https://newsgomel.by/upload/dev2fun.imagecompress/webp/sotbit.htmleditoraddition/f0b/d0ri1skfrxekni0fwimypdw3erk6y2mk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971" y="1441559"/>
            <a:ext cx="2377168" cy="243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99" y="1528055"/>
            <a:ext cx="2498271" cy="234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sch12.baranovichi.edu.by/ru/sm_full.aspx?guid=8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05" y="4204780"/>
            <a:ext cx="8194614" cy="229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896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9798" y="-62938"/>
            <a:ext cx="8501744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07000"/>
              </a:lnSpc>
            </a:pP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Визитные карточки белорусских пионеров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00202" y="964079"/>
            <a:ext cx="10363198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endParaRPr lang="ru-RU" sz="1200" dirty="0">
              <a:solidFill>
                <a:prstClr val="black"/>
              </a:solidFill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21" name="Текст 20"/>
          <p:cNvSpPr>
            <a:spLocks noGrp="1"/>
          </p:cNvSpPr>
          <p:nvPr>
            <p:ph type="body" sz="half" idx="2"/>
          </p:nvPr>
        </p:nvSpPr>
        <p:spPr>
          <a:xfrm>
            <a:off x="5813765" y="654490"/>
            <a:ext cx="1293810" cy="129540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87401" y="2143178"/>
            <a:ext cx="4636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5028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спортивно-патриотические игры «Зарница»</a:t>
            </a:r>
            <a:endParaRPr lang="ru-RU" sz="1600" b="1" dirty="0">
              <a:solidFill>
                <a:srgbClr val="5028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684" y="2552317"/>
            <a:ext cx="2585845" cy="13756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06360" y="3967317"/>
            <a:ext cx="4395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b="1" dirty="0">
                <a:solidFill>
                  <a:srgbClr val="5028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интеллектуально-развлекательная</a:t>
            </a:r>
          </a:p>
          <a:p>
            <a:pPr indent="450215" algn="just">
              <a:spcAft>
                <a:spcPts val="0"/>
              </a:spcAft>
            </a:pPr>
            <a:r>
              <a:rPr lang="ru-RU" sz="1600" b="1" dirty="0">
                <a:solidFill>
                  <a:srgbClr val="5028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игра «Большая пионерская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17133" y="5978409"/>
            <a:ext cx="7169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5028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патриотический фестиваль-конкурс «Огонек приглашает друзей!»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26466" y="4321814"/>
            <a:ext cx="3510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5028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проекты «Территория детства</a:t>
            </a:r>
            <a:r>
              <a:rPr lang="ru-RU" sz="1600" b="1" dirty="0">
                <a:solidFill>
                  <a:srgbClr val="5028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», </a:t>
            </a:r>
          </a:p>
          <a:p>
            <a:pPr algn="ctr"/>
            <a:r>
              <a:rPr lang="ru-RU" sz="1600" b="1" dirty="0">
                <a:solidFill>
                  <a:srgbClr val="5028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«Территория лидеров», </a:t>
            </a:r>
          </a:p>
          <a:p>
            <a:pPr algn="ctr"/>
            <a:r>
              <a:rPr lang="ru-RU" sz="1600" b="1" dirty="0">
                <a:solidFill>
                  <a:srgbClr val="5028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«Территория знаний», </a:t>
            </a:r>
            <a:endParaRPr lang="ru-RU" sz="1600" b="1" dirty="0">
              <a:solidFill>
                <a:srgbClr val="5028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966" y="2552317"/>
            <a:ext cx="2499632" cy="169376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238519" y="2135369"/>
            <a:ext cx="4748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5028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проект «Беларусь помнит. Помним каждого»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1979" y="589578"/>
            <a:ext cx="2669382" cy="155242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8730013" y="4375526"/>
            <a:ext cx="3649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5028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дистанционная образовательная </a:t>
            </a:r>
          </a:p>
          <a:p>
            <a:r>
              <a:rPr lang="ru-RU" sz="1600" b="1" dirty="0">
                <a:solidFill>
                  <a:srgbClr val="5028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игра «Тимуровцы.</a:t>
            </a:r>
            <a:r>
              <a:rPr lang="en-US" sz="1600" b="1" dirty="0">
                <a:solidFill>
                  <a:srgbClr val="5028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by» </a:t>
            </a:r>
            <a:endParaRPr lang="ru-RU" sz="1600" b="1" dirty="0">
              <a:solidFill>
                <a:srgbClr val="5028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4752" y="603580"/>
            <a:ext cx="2603777" cy="158371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9244" y="4758220"/>
            <a:ext cx="2609837" cy="192178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2909" y="2682007"/>
            <a:ext cx="2845254" cy="14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507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4461</TotalTime>
  <Words>256</Words>
  <Application>Microsoft Office PowerPoint</Application>
  <PresentationFormat>Широкоэкранный</PresentationFormat>
  <Paragraphs>36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Schoolbook</vt:lpstr>
      <vt:lpstr>tahoma</vt:lpstr>
      <vt:lpstr>Times New Roman</vt:lpstr>
      <vt:lpstr>Тема Office</vt:lpstr>
      <vt:lpstr>Государственное учреждение образования  «Академия образования»  Программа тематических занятий «Я. Моя семья. Моя Родина» </vt:lpstr>
      <vt:lpstr>Презентация PowerPoint</vt:lpstr>
      <vt:lpstr>«Будь в команде Огонька!»</vt:lpstr>
      <vt:lpstr>Белорусская республиканская  пионерская организация сегодня</vt:lpstr>
      <vt:lpstr>Белорусская республиканская  пионерская организация сегодня</vt:lpstr>
      <vt:lpstr>Пионерская организация: история создания </vt:lpstr>
      <vt:lpstr>Пионерская организация – объединение детей и молодежи с активной жизненной позицией</vt:lpstr>
      <vt:lpstr>Символы  Белорусской республиканской пионерской организации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учреждение образования  «Академия образования»  Программа тематических занятий «Я. Моя семья. Моя Родина»</dc:title>
  <dc:creator>User</dc:creator>
  <cp:lastModifiedBy>О.П. Братухина</cp:lastModifiedBy>
  <cp:revision>388</cp:revision>
  <dcterms:created xsi:type="dcterms:W3CDTF">2025-02-21T08:43:24Z</dcterms:created>
  <dcterms:modified xsi:type="dcterms:W3CDTF">2026-04-17T05:53:05Z</dcterms:modified>
</cp:coreProperties>
</file>