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88" r:id="rId4"/>
    <p:sldId id="290" r:id="rId5"/>
    <p:sldId id="287" r:id="rId6"/>
    <p:sldId id="279" r:id="rId7"/>
    <p:sldId id="291" r:id="rId8"/>
    <p:sldId id="29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16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F9F7DD-E2A2-41D1-807F-953F0673FE7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0881D8-E5FB-4CD7-A553-E22FCEF6EBC1}">
      <dgm:prSet phldrT="[Текст]" custT="1"/>
      <dgm:spPr>
        <a:xfrm>
          <a:off x="640542" y="416587"/>
          <a:ext cx="7878432" cy="833607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just"/>
          <a:r>
            <a:rPr lang="ru-RU" sz="5400" b="1" i="0" dirty="0" smtClean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8"/>
            </a:rPr>
            <a:t>Любовь</a:t>
          </a:r>
          <a:endParaRPr lang="ru-RU" sz="3200" i="0" dirty="0">
            <a:solidFill>
              <a:schemeClr val="bg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54038366-A29D-4BB4-9B4B-AD1FF3D2055D}" type="parTrans" cxnId="{431D5F3D-EFCD-4A3A-8453-2F318EACCD38}">
      <dgm:prSet/>
      <dgm:spPr/>
      <dgm:t>
        <a:bodyPr/>
        <a:lstStyle/>
        <a:p>
          <a:endParaRPr lang="ru-RU"/>
        </a:p>
      </dgm:t>
    </dgm:pt>
    <dgm:pt modelId="{DB9A1B42-C5D8-4001-A29D-7700CB057B24}" type="sibTrans" cxnId="{431D5F3D-EFCD-4A3A-8453-2F318EACCD38}">
      <dgm:prSet/>
      <dgm:spPr>
        <a:xfrm>
          <a:off x="-6096943" y="-937410"/>
          <a:ext cx="7293488" cy="7293488"/>
        </a:xfr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AE69B2EF-6118-4B14-AC24-358E50C560C4}">
      <dgm:prSet phldrT="[Текст]" custT="1"/>
      <dgm:spPr>
        <a:xfrm>
          <a:off x="1118468" y="1667215"/>
          <a:ext cx="7400505" cy="833607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5400" b="1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Уважение</a:t>
          </a:r>
          <a:endParaRPr lang="ru-RU" sz="5400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6F051574-D6A2-4DEC-A059-827B44F4AE6C}" type="parTrans" cxnId="{2C242BC5-C95F-420D-9557-87462B030798}">
      <dgm:prSet/>
      <dgm:spPr/>
      <dgm:t>
        <a:bodyPr/>
        <a:lstStyle/>
        <a:p>
          <a:endParaRPr lang="ru-RU"/>
        </a:p>
      </dgm:t>
    </dgm:pt>
    <dgm:pt modelId="{EE837F0C-BE55-42A3-883C-63BAC604681C}" type="sibTrans" cxnId="{2C242BC5-C95F-420D-9557-87462B030798}">
      <dgm:prSet/>
      <dgm:spPr/>
      <dgm:t>
        <a:bodyPr/>
        <a:lstStyle/>
        <a:p>
          <a:endParaRPr lang="ru-RU"/>
        </a:p>
      </dgm:t>
    </dgm:pt>
    <dgm:pt modelId="{A59243B9-A918-493C-BC5D-5A7B0BCDCB86}">
      <dgm:prSet phldrT="[Текст]" custT="1"/>
      <dgm:spPr>
        <a:xfrm>
          <a:off x="1118468" y="2917843"/>
          <a:ext cx="7400505" cy="833607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just"/>
          <a:r>
            <a:rPr lang="ru-RU" sz="5400" b="1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Взаимопонимание</a:t>
          </a:r>
          <a:endParaRPr lang="ru-RU" sz="5400" b="1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5AD4F40E-0C4C-4AF0-8345-5E8DC3C589AB}" type="parTrans" cxnId="{ABC88444-4C8B-4646-864B-8D98ADE4A4ED}">
      <dgm:prSet/>
      <dgm:spPr/>
      <dgm:t>
        <a:bodyPr/>
        <a:lstStyle/>
        <a:p>
          <a:endParaRPr lang="ru-RU"/>
        </a:p>
      </dgm:t>
    </dgm:pt>
    <dgm:pt modelId="{D46AE524-A19C-4701-A20F-AA8F94BACFC8}" type="sibTrans" cxnId="{ABC88444-4C8B-4646-864B-8D98ADE4A4ED}">
      <dgm:prSet/>
      <dgm:spPr/>
      <dgm:t>
        <a:bodyPr/>
        <a:lstStyle/>
        <a:p>
          <a:endParaRPr lang="ru-RU"/>
        </a:p>
      </dgm:t>
    </dgm:pt>
    <dgm:pt modelId="{3696FD17-72BF-40D9-AAD5-FA3DE533C1C0}">
      <dgm:prSet phldrT="[Текст]" custT="1"/>
      <dgm:spPr>
        <a:xfrm>
          <a:off x="640542" y="4168472"/>
          <a:ext cx="7878432" cy="833607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ru-RU" sz="5400" b="1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5400" b="1" dirty="0" smtClean="0"/>
            <a:t>Ответственность</a:t>
          </a:r>
          <a:endParaRPr lang="ru-RU" sz="5400" b="1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E1A60F1F-93A4-4DCF-B183-4195EC9DABE0}" type="parTrans" cxnId="{DFD8BC00-DED8-4C58-9C39-98F2C9676286}">
      <dgm:prSet/>
      <dgm:spPr/>
      <dgm:t>
        <a:bodyPr/>
        <a:lstStyle/>
        <a:p>
          <a:endParaRPr lang="ru-RU"/>
        </a:p>
      </dgm:t>
    </dgm:pt>
    <dgm:pt modelId="{3A9CB5CB-429A-4699-BA66-388700D3E3D9}" type="sibTrans" cxnId="{DFD8BC00-DED8-4C58-9C39-98F2C9676286}">
      <dgm:prSet/>
      <dgm:spPr/>
      <dgm:t>
        <a:bodyPr/>
        <a:lstStyle/>
        <a:p>
          <a:endParaRPr lang="ru-RU"/>
        </a:p>
      </dgm:t>
    </dgm:pt>
    <dgm:pt modelId="{92235CE2-8E13-4D7C-A245-CAD8990AE522}" type="pres">
      <dgm:prSet presAssocID="{2BF9F7DD-E2A2-41D1-807F-953F0673FE7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EA36E50-F97E-45DC-AF60-79AD4EEFEFEF}" type="pres">
      <dgm:prSet presAssocID="{2BF9F7DD-E2A2-41D1-807F-953F0673FE73}" presName="Name1" presStyleCnt="0"/>
      <dgm:spPr/>
    </dgm:pt>
    <dgm:pt modelId="{A66F3293-F1F5-4A09-8B23-B563BA907F9F}" type="pres">
      <dgm:prSet presAssocID="{2BF9F7DD-E2A2-41D1-807F-953F0673FE73}" presName="cycle" presStyleCnt="0"/>
      <dgm:spPr/>
    </dgm:pt>
    <dgm:pt modelId="{B65B7385-3A2D-46FE-B916-139CC124801F}" type="pres">
      <dgm:prSet presAssocID="{2BF9F7DD-E2A2-41D1-807F-953F0673FE73}" presName="srcNode" presStyleLbl="node1" presStyleIdx="0" presStyleCnt="4"/>
      <dgm:spPr/>
    </dgm:pt>
    <dgm:pt modelId="{2A8C1721-8BC8-4F98-BC1B-ECF4B2E02A65}" type="pres">
      <dgm:prSet presAssocID="{2BF9F7DD-E2A2-41D1-807F-953F0673FE73}" presName="conn" presStyleLbl="parChTrans1D2" presStyleIdx="0" presStyleCnt="1" custLinFactNeighborX="-7840" custLinFactNeighborY="-1758"/>
      <dgm:spPr>
        <a:prstGeom prst="blockArc">
          <a:avLst>
            <a:gd name="adj1" fmla="val 18900000"/>
            <a:gd name="adj2" fmla="val 2700000"/>
            <a:gd name="adj3" fmla="val 296"/>
          </a:avLst>
        </a:prstGeom>
      </dgm:spPr>
      <dgm:t>
        <a:bodyPr/>
        <a:lstStyle/>
        <a:p>
          <a:endParaRPr lang="ru-RU"/>
        </a:p>
      </dgm:t>
    </dgm:pt>
    <dgm:pt modelId="{A18C175C-08F2-49B4-B6DB-C0CD51B23350}" type="pres">
      <dgm:prSet presAssocID="{2BF9F7DD-E2A2-41D1-807F-953F0673FE73}" presName="extraNode" presStyleLbl="node1" presStyleIdx="0" presStyleCnt="4"/>
      <dgm:spPr/>
    </dgm:pt>
    <dgm:pt modelId="{BCB57E93-B284-4EA7-92C3-40BA48C683CF}" type="pres">
      <dgm:prSet presAssocID="{2BF9F7DD-E2A2-41D1-807F-953F0673FE73}" presName="dstNode" presStyleLbl="node1" presStyleIdx="0" presStyleCnt="4"/>
      <dgm:spPr/>
    </dgm:pt>
    <dgm:pt modelId="{B32F6E5D-27B0-4928-B109-E04A88168E8F}" type="pres">
      <dgm:prSet presAssocID="{BD0881D8-E5FB-4CD7-A553-E22FCEF6EBC1}" presName="text_1" presStyleLbl="node1" presStyleIdx="0" presStyleCnt="4" custScaleX="59954" custScaleY="68379" custLinFactNeighborX="-16402" custLinFactNeighborY="-3676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A9B11D0-6F94-431A-AC5D-460E671373EE}" type="pres">
      <dgm:prSet presAssocID="{BD0881D8-E5FB-4CD7-A553-E22FCEF6EBC1}" presName="accent_1" presStyleCnt="0"/>
      <dgm:spPr/>
    </dgm:pt>
    <dgm:pt modelId="{016C6817-E5B4-4EDD-8240-F02BB1B1BC19}" type="pres">
      <dgm:prSet presAssocID="{BD0881D8-E5FB-4CD7-A553-E22FCEF6EBC1}" presName="accentRepeatNode" presStyleLbl="solidFgAcc1" presStyleIdx="0" presStyleCnt="4" custScaleX="98514" custScaleY="89889" custLinFactNeighborX="4293" custLinFactNeighborY="-43684"/>
      <dgm:spPr>
        <a:xfrm>
          <a:off x="46544" y="239393"/>
          <a:ext cx="1187995" cy="118799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0EDDC99E-BBD5-4B74-ACB9-5934D7788A8D}" type="pres">
      <dgm:prSet presAssocID="{AE69B2EF-6118-4B14-AC24-358E50C560C4}" presName="text_2" presStyleLbl="node1" presStyleIdx="1" presStyleCnt="4" custScaleX="70662" custScaleY="65439" custLinFactNeighborX="-14905" custLinFactNeighborY="-7182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D75B962-1F67-47FB-BB25-0AEC0FE055E8}" type="pres">
      <dgm:prSet presAssocID="{AE69B2EF-6118-4B14-AC24-358E50C560C4}" presName="accent_2" presStyleCnt="0"/>
      <dgm:spPr/>
    </dgm:pt>
    <dgm:pt modelId="{6589AF09-C3E5-4CE1-8DFA-4C1DAD25A04E}" type="pres">
      <dgm:prSet presAssocID="{AE69B2EF-6118-4B14-AC24-358E50C560C4}" presName="accentRepeatNode" presStyleLbl="solidFgAcc1" presStyleIdx="1" presStyleCnt="4" custScaleX="100875" custScaleY="94208" custLinFactNeighborX="-29605" custLinFactNeighborY="-57458"/>
      <dgm:spPr>
        <a:xfrm>
          <a:off x="559638" y="1490021"/>
          <a:ext cx="1187995" cy="118799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4A8541A2-A15D-4962-BFF2-5F1E431E5E29}" type="pres">
      <dgm:prSet presAssocID="{A59243B9-A918-493C-BC5D-5A7B0BCDCB86}" presName="text_3" presStyleLbl="node1" presStyleIdx="2" presStyleCnt="4" custScaleX="70438" custScaleY="71515" custLinFactNeighborX="-13934" custLinFactNeighborY="4726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C2F1511A-D85F-4F48-A1A5-C6C3105C42CC}" type="pres">
      <dgm:prSet presAssocID="{A59243B9-A918-493C-BC5D-5A7B0BCDCB86}" presName="accent_3" presStyleCnt="0"/>
      <dgm:spPr/>
    </dgm:pt>
    <dgm:pt modelId="{2A09A63E-0C88-4D7A-8056-667CBE60A39A}" type="pres">
      <dgm:prSet presAssocID="{A59243B9-A918-493C-BC5D-5A7B0BCDCB86}" presName="accentRepeatNode" presStyleLbl="solidFgAcc1" presStyleIdx="2" presStyleCnt="4" custScaleX="98930" custScaleY="97841" custLinFactNeighborX="-10616" custLinFactNeighborY="29417"/>
      <dgm:spPr>
        <a:xfrm>
          <a:off x="524471" y="2740650"/>
          <a:ext cx="1187995" cy="118799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4AD2127E-86A3-4B07-848E-D58A4494C497}" type="pres">
      <dgm:prSet presAssocID="{3696FD17-72BF-40D9-AAD5-FA3DE533C1C0}" presName="text_4" presStyleLbl="node1" presStyleIdx="3" presStyleCnt="4" custScaleX="61883" custScaleY="57142" custLinFactNeighborX="-13718" custLinFactNeighborY="1913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12124A21-1AD0-4258-9D19-C41F981F5993}" type="pres">
      <dgm:prSet presAssocID="{3696FD17-72BF-40D9-AAD5-FA3DE533C1C0}" presName="accent_4" presStyleCnt="0"/>
      <dgm:spPr/>
    </dgm:pt>
    <dgm:pt modelId="{1155F7D9-5192-4F39-99C6-01EF0308ABB8}" type="pres">
      <dgm:prSet presAssocID="{3696FD17-72BF-40D9-AAD5-FA3DE533C1C0}" presName="accentRepeatNode" presStyleLbl="solidFgAcc1" presStyleIdx="3" presStyleCnt="4" custScaleX="105440" custScaleY="97483" custLinFactNeighborX="5444" custLinFactNeighborY="14352"/>
      <dgm:spPr>
        <a:xfrm>
          <a:off x="46544" y="3991278"/>
          <a:ext cx="1187995" cy="118799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</dgm:ptLst>
  <dgm:cxnLst>
    <dgm:cxn modelId="{427CAE7C-E204-4509-B8CC-184B2A6D1062}" type="presOf" srcId="{BD0881D8-E5FB-4CD7-A553-E22FCEF6EBC1}" destId="{B32F6E5D-27B0-4928-B109-E04A88168E8F}" srcOrd="0" destOrd="0" presId="urn:microsoft.com/office/officeart/2008/layout/VerticalCurvedList"/>
    <dgm:cxn modelId="{542A5DB7-03F0-4FF1-A987-698DE5A8D8AD}" type="presOf" srcId="{DB9A1B42-C5D8-4001-A29D-7700CB057B24}" destId="{2A8C1721-8BC8-4F98-BC1B-ECF4B2E02A65}" srcOrd="0" destOrd="0" presId="urn:microsoft.com/office/officeart/2008/layout/VerticalCurvedList"/>
    <dgm:cxn modelId="{ABC88444-4C8B-4646-864B-8D98ADE4A4ED}" srcId="{2BF9F7DD-E2A2-41D1-807F-953F0673FE73}" destId="{A59243B9-A918-493C-BC5D-5A7B0BCDCB86}" srcOrd="2" destOrd="0" parTransId="{5AD4F40E-0C4C-4AF0-8345-5E8DC3C589AB}" sibTransId="{D46AE524-A19C-4701-A20F-AA8F94BACFC8}"/>
    <dgm:cxn modelId="{431D5F3D-EFCD-4A3A-8453-2F318EACCD38}" srcId="{2BF9F7DD-E2A2-41D1-807F-953F0673FE73}" destId="{BD0881D8-E5FB-4CD7-A553-E22FCEF6EBC1}" srcOrd="0" destOrd="0" parTransId="{54038366-A29D-4BB4-9B4B-AD1FF3D2055D}" sibTransId="{DB9A1B42-C5D8-4001-A29D-7700CB057B24}"/>
    <dgm:cxn modelId="{05B3F5E4-D730-4320-A247-27CDCF9201DB}" type="presOf" srcId="{2BF9F7DD-E2A2-41D1-807F-953F0673FE73}" destId="{92235CE2-8E13-4D7C-A245-CAD8990AE522}" srcOrd="0" destOrd="0" presId="urn:microsoft.com/office/officeart/2008/layout/VerticalCurvedList"/>
    <dgm:cxn modelId="{D44BA57B-D262-4C71-8232-E7E43925577E}" type="presOf" srcId="{3696FD17-72BF-40D9-AAD5-FA3DE533C1C0}" destId="{4AD2127E-86A3-4B07-848E-D58A4494C497}" srcOrd="0" destOrd="0" presId="urn:microsoft.com/office/officeart/2008/layout/VerticalCurvedList"/>
    <dgm:cxn modelId="{2C242BC5-C95F-420D-9557-87462B030798}" srcId="{2BF9F7DD-E2A2-41D1-807F-953F0673FE73}" destId="{AE69B2EF-6118-4B14-AC24-358E50C560C4}" srcOrd="1" destOrd="0" parTransId="{6F051574-D6A2-4DEC-A059-827B44F4AE6C}" sibTransId="{EE837F0C-BE55-42A3-883C-63BAC604681C}"/>
    <dgm:cxn modelId="{91C59006-5B44-483F-8DE6-DB68A5577FFA}" type="presOf" srcId="{A59243B9-A918-493C-BC5D-5A7B0BCDCB86}" destId="{4A8541A2-A15D-4962-BFF2-5F1E431E5E29}" srcOrd="0" destOrd="0" presId="urn:microsoft.com/office/officeart/2008/layout/VerticalCurvedList"/>
    <dgm:cxn modelId="{DFD8BC00-DED8-4C58-9C39-98F2C9676286}" srcId="{2BF9F7DD-E2A2-41D1-807F-953F0673FE73}" destId="{3696FD17-72BF-40D9-AAD5-FA3DE533C1C0}" srcOrd="3" destOrd="0" parTransId="{E1A60F1F-93A4-4DCF-B183-4195EC9DABE0}" sibTransId="{3A9CB5CB-429A-4699-BA66-388700D3E3D9}"/>
    <dgm:cxn modelId="{1900FF14-60A4-4F13-95E4-036EA26086F3}" type="presOf" srcId="{AE69B2EF-6118-4B14-AC24-358E50C560C4}" destId="{0EDDC99E-BBD5-4B74-ACB9-5934D7788A8D}" srcOrd="0" destOrd="0" presId="urn:microsoft.com/office/officeart/2008/layout/VerticalCurvedList"/>
    <dgm:cxn modelId="{33A9919A-A5E5-4B15-B6FB-88ADCC4AC27A}" type="presParOf" srcId="{92235CE2-8E13-4D7C-A245-CAD8990AE522}" destId="{9EA36E50-F97E-45DC-AF60-79AD4EEFEFEF}" srcOrd="0" destOrd="0" presId="urn:microsoft.com/office/officeart/2008/layout/VerticalCurvedList"/>
    <dgm:cxn modelId="{E6338C83-4183-4D2F-A8A5-07A1D9CF7AD9}" type="presParOf" srcId="{9EA36E50-F97E-45DC-AF60-79AD4EEFEFEF}" destId="{A66F3293-F1F5-4A09-8B23-B563BA907F9F}" srcOrd="0" destOrd="0" presId="urn:microsoft.com/office/officeart/2008/layout/VerticalCurvedList"/>
    <dgm:cxn modelId="{48E0AB92-F103-43DB-8CF8-74C7515D6ACE}" type="presParOf" srcId="{A66F3293-F1F5-4A09-8B23-B563BA907F9F}" destId="{B65B7385-3A2D-46FE-B916-139CC124801F}" srcOrd="0" destOrd="0" presId="urn:microsoft.com/office/officeart/2008/layout/VerticalCurvedList"/>
    <dgm:cxn modelId="{6EEEA362-D62B-4165-9F47-EE9ECD4CC5FA}" type="presParOf" srcId="{A66F3293-F1F5-4A09-8B23-B563BA907F9F}" destId="{2A8C1721-8BC8-4F98-BC1B-ECF4B2E02A65}" srcOrd="1" destOrd="0" presId="urn:microsoft.com/office/officeart/2008/layout/VerticalCurvedList"/>
    <dgm:cxn modelId="{AF5C965C-AB13-4D5F-AA26-72306CFCA08B}" type="presParOf" srcId="{A66F3293-F1F5-4A09-8B23-B563BA907F9F}" destId="{A18C175C-08F2-49B4-B6DB-C0CD51B23350}" srcOrd="2" destOrd="0" presId="urn:microsoft.com/office/officeart/2008/layout/VerticalCurvedList"/>
    <dgm:cxn modelId="{6A274B3A-F4A8-466B-B7A8-D3A2909C1D05}" type="presParOf" srcId="{A66F3293-F1F5-4A09-8B23-B563BA907F9F}" destId="{BCB57E93-B284-4EA7-92C3-40BA48C683CF}" srcOrd="3" destOrd="0" presId="urn:microsoft.com/office/officeart/2008/layout/VerticalCurvedList"/>
    <dgm:cxn modelId="{19C7B35D-4E54-4E7C-ABA2-6825229B5D49}" type="presParOf" srcId="{9EA36E50-F97E-45DC-AF60-79AD4EEFEFEF}" destId="{B32F6E5D-27B0-4928-B109-E04A88168E8F}" srcOrd="1" destOrd="0" presId="urn:microsoft.com/office/officeart/2008/layout/VerticalCurvedList"/>
    <dgm:cxn modelId="{079275CA-10D3-49EC-8355-A61D2E60E28A}" type="presParOf" srcId="{9EA36E50-F97E-45DC-AF60-79AD4EEFEFEF}" destId="{5A9B11D0-6F94-431A-AC5D-460E671373EE}" srcOrd="2" destOrd="0" presId="urn:microsoft.com/office/officeart/2008/layout/VerticalCurvedList"/>
    <dgm:cxn modelId="{4E9BB8AB-3579-4F9A-9B90-0D5BBD0C0CDE}" type="presParOf" srcId="{5A9B11D0-6F94-431A-AC5D-460E671373EE}" destId="{016C6817-E5B4-4EDD-8240-F02BB1B1BC19}" srcOrd="0" destOrd="0" presId="urn:microsoft.com/office/officeart/2008/layout/VerticalCurvedList"/>
    <dgm:cxn modelId="{6E2F2820-B7DA-4D2F-B048-BF84C2175037}" type="presParOf" srcId="{9EA36E50-F97E-45DC-AF60-79AD4EEFEFEF}" destId="{0EDDC99E-BBD5-4B74-ACB9-5934D7788A8D}" srcOrd="3" destOrd="0" presId="urn:microsoft.com/office/officeart/2008/layout/VerticalCurvedList"/>
    <dgm:cxn modelId="{C7A778B2-2D4C-4CC8-8EB4-31D235C4BBEC}" type="presParOf" srcId="{9EA36E50-F97E-45DC-AF60-79AD4EEFEFEF}" destId="{6D75B962-1F67-47FB-BB25-0AEC0FE055E8}" srcOrd="4" destOrd="0" presId="urn:microsoft.com/office/officeart/2008/layout/VerticalCurvedList"/>
    <dgm:cxn modelId="{8EB77291-C719-4FF9-8AC4-92E859A1CF15}" type="presParOf" srcId="{6D75B962-1F67-47FB-BB25-0AEC0FE055E8}" destId="{6589AF09-C3E5-4CE1-8DFA-4C1DAD25A04E}" srcOrd="0" destOrd="0" presId="urn:microsoft.com/office/officeart/2008/layout/VerticalCurvedList"/>
    <dgm:cxn modelId="{F866D7CF-416F-43B3-9023-1D7813C76EAA}" type="presParOf" srcId="{9EA36E50-F97E-45DC-AF60-79AD4EEFEFEF}" destId="{4A8541A2-A15D-4962-BFF2-5F1E431E5E29}" srcOrd="5" destOrd="0" presId="urn:microsoft.com/office/officeart/2008/layout/VerticalCurvedList"/>
    <dgm:cxn modelId="{9077D5A7-787A-44A4-B556-777BD403C539}" type="presParOf" srcId="{9EA36E50-F97E-45DC-AF60-79AD4EEFEFEF}" destId="{C2F1511A-D85F-4F48-A1A5-C6C3105C42CC}" srcOrd="6" destOrd="0" presId="urn:microsoft.com/office/officeart/2008/layout/VerticalCurvedList"/>
    <dgm:cxn modelId="{E5E44F85-4BCC-4150-B711-D239DA0F892A}" type="presParOf" srcId="{C2F1511A-D85F-4F48-A1A5-C6C3105C42CC}" destId="{2A09A63E-0C88-4D7A-8056-667CBE60A39A}" srcOrd="0" destOrd="0" presId="urn:microsoft.com/office/officeart/2008/layout/VerticalCurvedList"/>
    <dgm:cxn modelId="{0933F024-F03A-4B45-B9EB-6E040032FC41}" type="presParOf" srcId="{9EA36E50-F97E-45DC-AF60-79AD4EEFEFEF}" destId="{4AD2127E-86A3-4B07-848E-D58A4494C497}" srcOrd="7" destOrd="0" presId="urn:microsoft.com/office/officeart/2008/layout/VerticalCurvedList"/>
    <dgm:cxn modelId="{35725FEC-C7B3-486E-B98E-44787380E96F}" type="presParOf" srcId="{9EA36E50-F97E-45DC-AF60-79AD4EEFEFEF}" destId="{12124A21-1AD0-4258-9D19-C41F981F5993}" srcOrd="8" destOrd="0" presId="urn:microsoft.com/office/officeart/2008/layout/VerticalCurvedList"/>
    <dgm:cxn modelId="{CFBC9053-8D9A-4A67-B4A2-7F1EBD6E9000}" type="presParOf" srcId="{12124A21-1AD0-4258-9D19-C41F981F5993}" destId="{1155F7D9-5192-4F39-99C6-01EF0308ABB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F9F7DD-E2A2-41D1-807F-953F0673FE7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0881D8-E5FB-4CD7-A553-E22FCEF6EBC1}">
      <dgm:prSet phldrT="[Текст]" custT="1"/>
      <dgm:spPr>
        <a:xfrm>
          <a:off x="640542" y="416587"/>
          <a:ext cx="7878432" cy="833607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just"/>
          <a:r>
            <a:rPr lang="ru-RU" sz="5400" b="1" i="0" dirty="0" smtClean="0">
              <a:solidFill>
                <a:schemeClr val="bg1"/>
              </a:solidFill>
              <a:latin typeface="Times New Roman" panose="02020603050405020304" pitchFamily="18" charset="0"/>
              <a:ea typeface="Arial Unicode MS" panose="020B0604020202020204" pitchFamily="34" charset="-128"/>
            </a:rPr>
            <a:t> Поддержка</a:t>
          </a:r>
          <a:endParaRPr lang="ru-RU" sz="3200" i="0" dirty="0">
            <a:solidFill>
              <a:schemeClr val="bg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54038366-A29D-4BB4-9B4B-AD1FF3D2055D}" type="parTrans" cxnId="{431D5F3D-EFCD-4A3A-8453-2F318EACCD38}">
      <dgm:prSet/>
      <dgm:spPr/>
      <dgm:t>
        <a:bodyPr/>
        <a:lstStyle/>
        <a:p>
          <a:endParaRPr lang="ru-RU"/>
        </a:p>
      </dgm:t>
    </dgm:pt>
    <dgm:pt modelId="{DB9A1B42-C5D8-4001-A29D-7700CB057B24}" type="sibTrans" cxnId="{431D5F3D-EFCD-4A3A-8453-2F318EACCD38}">
      <dgm:prSet/>
      <dgm:spPr>
        <a:xfrm>
          <a:off x="-6096943" y="-937410"/>
          <a:ext cx="7293488" cy="7293488"/>
        </a:xfr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AE69B2EF-6118-4B14-AC24-358E50C560C4}">
      <dgm:prSet phldrT="[Текст]" custT="1"/>
      <dgm:spPr>
        <a:xfrm>
          <a:off x="1118468" y="1667215"/>
          <a:ext cx="7400505" cy="833607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5400" b="1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Верность</a:t>
          </a:r>
          <a:endParaRPr lang="ru-RU" sz="5400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6F051574-D6A2-4DEC-A059-827B44F4AE6C}" type="parTrans" cxnId="{2C242BC5-C95F-420D-9557-87462B030798}">
      <dgm:prSet/>
      <dgm:spPr/>
      <dgm:t>
        <a:bodyPr/>
        <a:lstStyle/>
        <a:p>
          <a:endParaRPr lang="ru-RU"/>
        </a:p>
      </dgm:t>
    </dgm:pt>
    <dgm:pt modelId="{EE837F0C-BE55-42A3-883C-63BAC604681C}" type="sibTrans" cxnId="{2C242BC5-C95F-420D-9557-87462B030798}">
      <dgm:prSet/>
      <dgm:spPr/>
      <dgm:t>
        <a:bodyPr/>
        <a:lstStyle/>
        <a:p>
          <a:endParaRPr lang="ru-RU"/>
        </a:p>
      </dgm:t>
    </dgm:pt>
    <dgm:pt modelId="{A59243B9-A918-493C-BC5D-5A7B0BCDCB86}">
      <dgm:prSet phldrT="[Текст]" custT="1"/>
      <dgm:spPr>
        <a:xfrm>
          <a:off x="1118468" y="2917843"/>
          <a:ext cx="7400505" cy="833607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just"/>
          <a:r>
            <a:rPr lang="ru-RU" sz="5400" b="1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Щедрость</a:t>
          </a:r>
          <a:endParaRPr lang="ru-RU" sz="5400" b="1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5AD4F40E-0C4C-4AF0-8345-5E8DC3C589AB}" type="parTrans" cxnId="{ABC88444-4C8B-4646-864B-8D98ADE4A4ED}">
      <dgm:prSet/>
      <dgm:spPr/>
      <dgm:t>
        <a:bodyPr/>
        <a:lstStyle/>
        <a:p>
          <a:endParaRPr lang="ru-RU"/>
        </a:p>
      </dgm:t>
    </dgm:pt>
    <dgm:pt modelId="{D46AE524-A19C-4701-A20F-AA8F94BACFC8}" type="sibTrans" cxnId="{ABC88444-4C8B-4646-864B-8D98ADE4A4ED}">
      <dgm:prSet/>
      <dgm:spPr/>
      <dgm:t>
        <a:bodyPr/>
        <a:lstStyle/>
        <a:p>
          <a:endParaRPr lang="ru-RU"/>
        </a:p>
      </dgm:t>
    </dgm:pt>
    <dgm:pt modelId="{3696FD17-72BF-40D9-AAD5-FA3DE533C1C0}">
      <dgm:prSet phldrT="[Текст]" custT="1"/>
      <dgm:spPr>
        <a:xfrm>
          <a:off x="640542" y="4168472"/>
          <a:ext cx="7878432" cy="833607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ru-RU" sz="5400" b="1" dirty="0" smtClean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 </a:t>
          </a:r>
          <a:r>
            <a:rPr lang="ru-RU" sz="5400" b="1" dirty="0" smtClean="0"/>
            <a:t>Традиции</a:t>
          </a:r>
          <a:endParaRPr lang="ru-RU" sz="5400" b="1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E1A60F1F-93A4-4DCF-B183-4195EC9DABE0}" type="parTrans" cxnId="{DFD8BC00-DED8-4C58-9C39-98F2C9676286}">
      <dgm:prSet/>
      <dgm:spPr/>
      <dgm:t>
        <a:bodyPr/>
        <a:lstStyle/>
        <a:p>
          <a:endParaRPr lang="ru-RU"/>
        </a:p>
      </dgm:t>
    </dgm:pt>
    <dgm:pt modelId="{3A9CB5CB-429A-4699-BA66-388700D3E3D9}" type="sibTrans" cxnId="{DFD8BC00-DED8-4C58-9C39-98F2C9676286}">
      <dgm:prSet/>
      <dgm:spPr/>
      <dgm:t>
        <a:bodyPr/>
        <a:lstStyle/>
        <a:p>
          <a:endParaRPr lang="ru-RU"/>
        </a:p>
      </dgm:t>
    </dgm:pt>
    <dgm:pt modelId="{92235CE2-8E13-4D7C-A245-CAD8990AE522}" type="pres">
      <dgm:prSet presAssocID="{2BF9F7DD-E2A2-41D1-807F-953F0673FE7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EA36E50-F97E-45DC-AF60-79AD4EEFEFEF}" type="pres">
      <dgm:prSet presAssocID="{2BF9F7DD-E2A2-41D1-807F-953F0673FE73}" presName="Name1" presStyleCnt="0"/>
      <dgm:spPr/>
    </dgm:pt>
    <dgm:pt modelId="{A66F3293-F1F5-4A09-8B23-B563BA907F9F}" type="pres">
      <dgm:prSet presAssocID="{2BF9F7DD-E2A2-41D1-807F-953F0673FE73}" presName="cycle" presStyleCnt="0"/>
      <dgm:spPr/>
    </dgm:pt>
    <dgm:pt modelId="{B65B7385-3A2D-46FE-B916-139CC124801F}" type="pres">
      <dgm:prSet presAssocID="{2BF9F7DD-E2A2-41D1-807F-953F0673FE73}" presName="srcNode" presStyleLbl="node1" presStyleIdx="0" presStyleCnt="4"/>
      <dgm:spPr/>
    </dgm:pt>
    <dgm:pt modelId="{2A8C1721-8BC8-4F98-BC1B-ECF4B2E02A65}" type="pres">
      <dgm:prSet presAssocID="{2BF9F7DD-E2A2-41D1-807F-953F0673FE73}" presName="conn" presStyleLbl="parChTrans1D2" presStyleIdx="0" presStyleCnt="1" custLinFactNeighborX="-5865" custLinFactNeighborY="-1202"/>
      <dgm:spPr>
        <a:prstGeom prst="blockArc">
          <a:avLst>
            <a:gd name="adj1" fmla="val 18900000"/>
            <a:gd name="adj2" fmla="val 2700000"/>
            <a:gd name="adj3" fmla="val 296"/>
          </a:avLst>
        </a:prstGeom>
      </dgm:spPr>
      <dgm:t>
        <a:bodyPr/>
        <a:lstStyle/>
        <a:p>
          <a:endParaRPr lang="ru-RU"/>
        </a:p>
      </dgm:t>
    </dgm:pt>
    <dgm:pt modelId="{A18C175C-08F2-49B4-B6DB-C0CD51B23350}" type="pres">
      <dgm:prSet presAssocID="{2BF9F7DD-E2A2-41D1-807F-953F0673FE73}" presName="extraNode" presStyleLbl="node1" presStyleIdx="0" presStyleCnt="4"/>
      <dgm:spPr/>
    </dgm:pt>
    <dgm:pt modelId="{BCB57E93-B284-4EA7-92C3-40BA48C683CF}" type="pres">
      <dgm:prSet presAssocID="{2BF9F7DD-E2A2-41D1-807F-953F0673FE73}" presName="dstNode" presStyleLbl="node1" presStyleIdx="0" presStyleCnt="4"/>
      <dgm:spPr/>
    </dgm:pt>
    <dgm:pt modelId="{B32F6E5D-27B0-4928-B109-E04A88168E8F}" type="pres">
      <dgm:prSet presAssocID="{BD0881D8-E5FB-4CD7-A553-E22FCEF6EBC1}" presName="text_1" presStyleLbl="node1" presStyleIdx="0" presStyleCnt="4" custScaleX="59954" custScaleY="68379" custLinFactNeighborX="-18648" custLinFactNeighborY="-4036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A9B11D0-6F94-431A-AC5D-460E671373EE}" type="pres">
      <dgm:prSet presAssocID="{BD0881D8-E5FB-4CD7-A553-E22FCEF6EBC1}" presName="accent_1" presStyleCnt="0"/>
      <dgm:spPr/>
    </dgm:pt>
    <dgm:pt modelId="{016C6817-E5B4-4EDD-8240-F02BB1B1BC19}" type="pres">
      <dgm:prSet presAssocID="{BD0881D8-E5FB-4CD7-A553-E22FCEF6EBC1}" presName="accentRepeatNode" presStyleLbl="solidFgAcc1" presStyleIdx="0" presStyleCnt="4" custScaleX="98514" custScaleY="89889" custLinFactNeighborX="-31972" custLinFactNeighborY="-33546"/>
      <dgm:spPr>
        <a:xfrm>
          <a:off x="46544" y="239393"/>
          <a:ext cx="1187995" cy="118799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0EDDC99E-BBD5-4B74-ACB9-5934D7788A8D}" type="pres">
      <dgm:prSet presAssocID="{AE69B2EF-6118-4B14-AC24-358E50C560C4}" presName="text_2" presStyleLbl="node1" presStyleIdx="1" presStyleCnt="4" custScaleX="70662" custScaleY="65439" custLinFactNeighborX="-16374" custLinFactNeighborY="-8503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D75B962-1F67-47FB-BB25-0AEC0FE055E8}" type="pres">
      <dgm:prSet presAssocID="{AE69B2EF-6118-4B14-AC24-358E50C560C4}" presName="accent_2" presStyleCnt="0"/>
      <dgm:spPr/>
    </dgm:pt>
    <dgm:pt modelId="{6589AF09-C3E5-4CE1-8DFA-4C1DAD25A04E}" type="pres">
      <dgm:prSet presAssocID="{AE69B2EF-6118-4B14-AC24-358E50C560C4}" presName="accentRepeatNode" presStyleLbl="solidFgAcc1" presStyleIdx="1" presStyleCnt="4" custScaleX="100875" custScaleY="94208" custLinFactNeighborX="-33594" custLinFactNeighborY="-57458"/>
      <dgm:spPr>
        <a:xfrm>
          <a:off x="559638" y="1490021"/>
          <a:ext cx="1187995" cy="118799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4A8541A2-A15D-4962-BFF2-5F1E431E5E29}" type="pres">
      <dgm:prSet presAssocID="{A59243B9-A918-493C-BC5D-5A7B0BCDCB86}" presName="text_3" presStyleLbl="node1" presStyleIdx="2" presStyleCnt="4" custScaleX="70438" custScaleY="71515" custLinFactNeighborX="-14394" custLinFactNeighborY="4726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C2F1511A-D85F-4F48-A1A5-C6C3105C42CC}" type="pres">
      <dgm:prSet presAssocID="{A59243B9-A918-493C-BC5D-5A7B0BCDCB86}" presName="accent_3" presStyleCnt="0"/>
      <dgm:spPr/>
    </dgm:pt>
    <dgm:pt modelId="{2A09A63E-0C88-4D7A-8056-667CBE60A39A}" type="pres">
      <dgm:prSet presAssocID="{A59243B9-A918-493C-BC5D-5A7B0BCDCB86}" presName="accentRepeatNode" presStyleLbl="solidFgAcc1" presStyleIdx="2" presStyleCnt="4" custScaleX="98930" custScaleY="97841" custLinFactNeighborX="-24301" custLinFactNeighborY="37811"/>
      <dgm:spPr>
        <a:xfrm>
          <a:off x="524471" y="2740650"/>
          <a:ext cx="1187995" cy="118799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4AD2127E-86A3-4B07-848E-D58A4494C497}" type="pres">
      <dgm:prSet presAssocID="{3696FD17-72BF-40D9-AAD5-FA3DE533C1C0}" presName="text_4" presStyleLbl="node1" presStyleIdx="3" presStyleCnt="4" custScaleX="75190" custScaleY="57142" custLinFactNeighborX="-9420" custLinFactNeighborY="2642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12124A21-1AD0-4258-9D19-C41F981F5993}" type="pres">
      <dgm:prSet presAssocID="{3696FD17-72BF-40D9-AAD5-FA3DE533C1C0}" presName="accent_4" presStyleCnt="0"/>
      <dgm:spPr/>
    </dgm:pt>
    <dgm:pt modelId="{1155F7D9-5192-4F39-99C6-01EF0308ABB8}" type="pres">
      <dgm:prSet presAssocID="{3696FD17-72BF-40D9-AAD5-FA3DE533C1C0}" presName="accentRepeatNode" presStyleLbl="solidFgAcc1" presStyleIdx="3" presStyleCnt="4" custScaleX="105440" custScaleY="97483" custLinFactNeighborX="-16472" custLinFactNeighborY="17235"/>
      <dgm:spPr>
        <a:xfrm>
          <a:off x="46544" y="3991278"/>
          <a:ext cx="1187995" cy="118799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</dgm:ptLst>
  <dgm:cxnLst>
    <dgm:cxn modelId="{6B996EC0-794A-444E-B298-C773CA82DB06}" type="presOf" srcId="{A59243B9-A918-493C-BC5D-5A7B0BCDCB86}" destId="{4A8541A2-A15D-4962-BFF2-5F1E431E5E29}" srcOrd="0" destOrd="0" presId="urn:microsoft.com/office/officeart/2008/layout/VerticalCurvedList"/>
    <dgm:cxn modelId="{5DD1D957-C135-4BBC-88D2-C146B476B71D}" type="presOf" srcId="{BD0881D8-E5FB-4CD7-A553-E22FCEF6EBC1}" destId="{B32F6E5D-27B0-4928-B109-E04A88168E8F}" srcOrd="0" destOrd="0" presId="urn:microsoft.com/office/officeart/2008/layout/VerticalCurvedList"/>
    <dgm:cxn modelId="{2C242BC5-C95F-420D-9557-87462B030798}" srcId="{2BF9F7DD-E2A2-41D1-807F-953F0673FE73}" destId="{AE69B2EF-6118-4B14-AC24-358E50C560C4}" srcOrd="1" destOrd="0" parTransId="{6F051574-D6A2-4DEC-A059-827B44F4AE6C}" sibTransId="{EE837F0C-BE55-42A3-883C-63BAC604681C}"/>
    <dgm:cxn modelId="{35C4DF25-BB83-4864-AA87-80E8C4AF6FEB}" type="presOf" srcId="{AE69B2EF-6118-4B14-AC24-358E50C560C4}" destId="{0EDDC99E-BBD5-4B74-ACB9-5934D7788A8D}" srcOrd="0" destOrd="0" presId="urn:microsoft.com/office/officeart/2008/layout/VerticalCurvedList"/>
    <dgm:cxn modelId="{ABC88444-4C8B-4646-864B-8D98ADE4A4ED}" srcId="{2BF9F7DD-E2A2-41D1-807F-953F0673FE73}" destId="{A59243B9-A918-493C-BC5D-5A7B0BCDCB86}" srcOrd="2" destOrd="0" parTransId="{5AD4F40E-0C4C-4AF0-8345-5E8DC3C589AB}" sibTransId="{D46AE524-A19C-4701-A20F-AA8F94BACFC8}"/>
    <dgm:cxn modelId="{2F3703BF-8810-42B6-8EF7-C61E6C82AF38}" type="presOf" srcId="{DB9A1B42-C5D8-4001-A29D-7700CB057B24}" destId="{2A8C1721-8BC8-4F98-BC1B-ECF4B2E02A65}" srcOrd="0" destOrd="0" presId="urn:microsoft.com/office/officeart/2008/layout/VerticalCurvedList"/>
    <dgm:cxn modelId="{8B202746-89B0-47FE-9820-3830EE785E7E}" type="presOf" srcId="{2BF9F7DD-E2A2-41D1-807F-953F0673FE73}" destId="{92235CE2-8E13-4D7C-A245-CAD8990AE522}" srcOrd="0" destOrd="0" presId="urn:microsoft.com/office/officeart/2008/layout/VerticalCurvedList"/>
    <dgm:cxn modelId="{431D5F3D-EFCD-4A3A-8453-2F318EACCD38}" srcId="{2BF9F7DD-E2A2-41D1-807F-953F0673FE73}" destId="{BD0881D8-E5FB-4CD7-A553-E22FCEF6EBC1}" srcOrd="0" destOrd="0" parTransId="{54038366-A29D-4BB4-9B4B-AD1FF3D2055D}" sibTransId="{DB9A1B42-C5D8-4001-A29D-7700CB057B24}"/>
    <dgm:cxn modelId="{DFD8BC00-DED8-4C58-9C39-98F2C9676286}" srcId="{2BF9F7DD-E2A2-41D1-807F-953F0673FE73}" destId="{3696FD17-72BF-40D9-AAD5-FA3DE533C1C0}" srcOrd="3" destOrd="0" parTransId="{E1A60F1F-93A4-4DCF-B183-4195EC9DABE0}" sibTransId="{3A9CB5CB-429A-4699-BA66-388700D3E3D9}"/>
    <dgm:cxn modelId="{2B4D85E6-BDD7-4327-9377-EC4189B43BA3}" type="presOf" srcId="{3696FD17-72BF-40D9-AAD5-FA3DE533C1C0}" destId="{4AD2127E-86A3-4B07-848E-D58A4494C497}" srcOrd="0" destOrd="0" presId="urn:microsoft.com/office/officeart/2008/layout/VerticalCurvedList"/>
    <dgm:cxn modelId="{CCF56A5B-3004-4476-96B7-2D4206D7E08A}" type="presParOf" srcId="{92235CE2-8E13-4D7C-A245-CAD8990AE522}" destId="{9EA36E50-F97E-45DC-AF60-79AD4EEFEFEF}" srcOrd="0" destOrd="0" presId="urn:microsoft.com/office/officeart/2008/layout/VerticalCurvedList"/>
    <dgm:cxn modelId="{A52D9DBD-0523-4EE4-8649-A38B65EB5EC1}" type="presParOf" srcId="{9EA36E50-F97E-45DC-AF60-79AD4EEFEFEF}" destId="{A66F3293-F1F5-4A09-8B23-B563BA907F9F}" srcOrd="0" destOrd="0" presId="urn:microsoft.com/office/officeart/2008/layout/VerticalCurvedList"/>
    <dgm:cxn modelId="{DCB440BD-C145-493A-93BA-F9BB17D9C192}" type="presParOf" srcId="{A66F3293-F1F5-4A09-8B23-B563BA907F9F}" destId="{B65B7385-3A2D-46FE-B916-139CC124801F}" srcOrd="0" destOrd="0" presId="urn:microsoft.com/office/officeart/2008/layout/VerticalCurvedList"/>
    <dgm:cxn modelId="{E016FC57-77AB-42AE-8569-7687C6C23486}" type="presParOf" srcId="{A66F3293-F1F5-4A09-8B23-B563BA907F9F}" destId="{2A8C1721-8BC8-4F98-BC1B-ECF4B2E02A65}" srcOrd="1" destOrd="0" presId="urn:microsoft.com/office/officeart/2008/layout/VerticalCurvedList"/>
    <dgm:cxn modelId="{1ADA6398-9B86-4E4C-A885-76C792269403}" type="presParOf" srcId="{A66F3293-F1F5-4A09-8B23-B563BA907F9F}" destId="{A18C175C-08F2-49B4-B6DB-C0CD51B23350}" srcOrd="2" destOrd="0" presId="urn:microsoft.com/office/officeart/2008/layout/VerticalCurvedList"/>
    <dgm:cxn modelId="{B0FEE493-69B8-47C4-8D9D-4C88D94B61BF}" type="presParOf" srcId="{A66F3293-F1F5-4A09-8B23-B563BA907F9F}" destId="{BCB57E93-B284-4EA7-92C3-40BA48C683CF}" srcOrd="3" destOrd="0" presId="urn:microsoft.com/office/officeart/2008/layout/VerticalCurvedList"/>
    <dgm:cxn modelId="{C79F6CDE-CEFA-4F2A-B5AB-2DDA197F2174}" type="presParOf" srcId="{9EA36E50-F97E-45DC-AF60-79AD4EEFEFEF}" destId="{B32F6E5D-27B0-4928-B109-E04A88168E8F}" srcOrd="1" destOrd="0" presId="urn:microsoft.com/office/officeart/2008/layout/VerticalCurvedList"/>
    <dgm:cxn modelId="{2B60C9E5-9C70-4E31-B658-F1290ACF6D2C}" type="presParOf" srcId="{9EA36E50-F97E-45DC-AF60-79AD4EEFEFEF}" destId="{5A9B11D0-6F94-431A-AC5D-460E671373EE}" srcOrd="2" destOrd="0" presId="urn:microsoft.com/office/officeart/2008/layout/VerticalCurvedList"/>
    <dgm:cxn modelId="{325DC8D9-A505-4F50-AB76-824F75D2A035}" type="presParOf" srcId="{5A9B11D0-6F94-431A-AC5D-460E671373EE}" destId="{016C6817-E5B4-4EDD-8240-F02BB1B1BC19}" srcOrd="0" destOrd="0" presId="urn:microsoft.com/office/officeart/2008/layout/VerticalCurvedList"/>
    <dgm:cxn modelId="{2A2E12E8-C018-49E7-8558-7900465B5741}" type="presParOf" srcId="{9EA36E50-F97E-45DC-AF60-79AD4EEFEFEF}" destId="{0EDDC99E-BBD5-4B74-ACB9-5934D7788A8D}" srcOrd="3" destOrd="0" presId="urn:microsoft.com/office/officeart/2008/layout/VerticalCurvedList"/>
    <dgm:cxn modelId="{EDE7121E-390E-4AD2-8280-BB722B91FB7E}" type="presParOf" srcId="{9EA36E50-F97E-45DC-AF60-79AD4EEFEFEF}" destId="{6D75B962-1F67-47FB-BB25-0AEC0FE055E8}" srcOrd="4" destOrd="0" presId="urn:microsoft.com/office/officeart/2008/layout/VerticalCurvedList"/>
    <dgm:cxn modelId="{8C819D05-8DB9-4A1E-96CC-D667FAC1C1D7}" type="presParOf" srcId="{6D75B962-1F67-47FB-BB25-0AEC0FE055E8}" destId="{6589AF09-C3E5-4CE1-8DFA-4C1DAD25A04E}" srcOrd="0" destOrd="0" presId="urn:microsoft.com/office/officeart/2008/layout/VerticalCurvedList"/>
    <dgm:cxn modelId="{FD6B5FEE-DEC6-41CF-9BB6-4B082249E73A}" type="presParOf" srcId="{9EA36E50-F97E-45DC-AF60-79AD4EEFEFEF}" destId="{4A8541A2-A15D-4962-BFF2-5F1E431E5E29}" srcOrd="5" destOrd="0" presId="urn:microsoft.com/office/officeart/2008/layout/VerticalCurvedList"/>
    <dgm:cxn modelId="{85DE7D28-B841-4089-8795-0CE7495B23CA}" type="presParOf" srcId="{9EA36E50-F97E-45DC-AF60-79AD4EEFEFEF}" destId="{C2F1511A-D85F-4F48-A1A5-C6C3105C42CC}" srcOrd="6" destOrd="0" presId="urn:microsoft.com/office/officeart/2008/layout/VerticalCurvedList"/>
    <dgm:cxn modelId="{B3A411B4-0F92-4C6E-8099-5C14203EE4D1}" type="presParOf" srcId="{C2F1511A-D85F-4F48-A1A5-C6C3105C42CC}" destId="{2A09A63E-0C88-4D7A-8056-667CBE60A39A}" srcOrd="0" destOrd="0" presId="urn:microsoft.com/office/officeart/2008/layout/VerticalCurvedList"/>
    <dgm:cxn modelId="{D48DD145-D3AC-4FFF-8A47-54A2F086D6EC}" type="presParOf" srcId="{9EA36E50-F97E-45DC-AF60-79AD4EEFEFEF}" destId="{4AD2127E-86A3-4B07-848E-D58A4494C497}" srcOrd="7" destOrd="0" presId="urn:microsoft.com/office/officeart/2008/layout/VerticalCurvedList"/>
    <dgm:cxn modelId="{AD240310-D17D-4312-8FCC-9EC23A02994E}" type="presParOf" srcId="{9EA36E50-F97E-45DC-AF60-79AD4EEFEFEF}" destId="{12124A21-1AD0-4258-9D19-C41F981F5993}" srcOrd="8" destOrd="0" presId="urn:microsoft.com/office/officeart/2008/layout/VerticalCurvedList"/>
    <dgm:cxn modelId="{4AFA7E0B-D1A0-4ACF-8D95-2DB2A8004110}" type="presParOf" srcId="{12124A21-1AD0-4258-9D19-C41F981F5993}" destId="{1155F7D9-5192-4F39-99C6-01EF0308ABB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E26310-1239-48CF-8334-A525957B2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3578AA3-882D-46AB-8729-F5CAC7A0B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35E49DB-D520-474F-80A8-D384C5EFE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29265EB-8DFD-4F0C-820A-22862EE7F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052AA71-FC58-499F-9E2A-220AF489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622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BB00A9-1646-4F6A-B7AC-DFC3E613E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C9A596B-2713-46E8-A535-68D83EC7CD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3952092-3CB6-4A88-8FFB-79E627FAD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58985EA-EC02-47E2-9CCE-EC6E2E26D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D8F807F-9F91-45BE-BC22-0F900B6F3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60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F159618-D55C-4140-BC74-010865FBB6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E27BA9B-6BEC-4499-A91B-5F6715663A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60E6E5E-645F-4256-989B-70E6CF7DA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E56D64A-39D5-4AC4-95E1-4F923FEEE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28726AA-CF1D-4530-8952-5967476B6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263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BEAD70-8231-4CFD-B426-157ABB906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B36F414-C8F0-4D98-AFA4-E7DF169C8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00F5491-DBB7-4EB1-AA66-2333D74EF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F8C4A5-D021-4BDB-A6C9-216607F6F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E085D33-C0D6-4862-ABF3-A7151C316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0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67D3C7-7D0F-41FD-A546-AE85E96D5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7EDF26A-4157-401F-95E5-E49B81F50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F4F93C6-7DC7-469F-8DD3-47A128C81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103C588-1719-4A4E-8557-13DAC65BA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AFFFB10-69B7-434E-A111-1A046B7C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60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D009F1-2500-467B-9E6F-B1D1AC6E7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8AE8B6E-2D08-4380-99A5-7F1DCA462C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97555FA-713D-4C29-BC4F-26300849F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C472E57-1462-4CEF-923A-66FA2CCC2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D899B4B-9E71-48BD-AB42-7390D516C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BDC6A00-81AF-4B0E-B449-BDACAC365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036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9BD216-DC33-42E0-9ACE-254311951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A27EF8E-9B58-4110-AEFD-97A72CD18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8C41267-2DC5-41E0-A6FB-785CFE496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121E11C-1DCC-4508-A48A-FD733259E0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5E93309-2D61-4C0D-A2BB-2F4D358B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4771DAF-AB74-4FC1-A584-3888C08EE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0EF2925-16EF-4C3C-946D-61B956214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790F093-2676-42EC-86A6-7C3BD85AB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222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7093F2-E03C-4E37-B8F5-2CCC0F616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F5C4228-D378-4495-B8D7-E718BA5D4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992A576-A85C-4AA8-820A-21DCAA8EF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B3F78F3-32BB-4DAB-B260-4DDFF7618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5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0BB1409-1C83-4071-9B50-AB24F0ADB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5DECF27-3A0B-4D40-9F9B-46AA9065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44E5E53-B2F9-43EF-A86D-934186A84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314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03FB81-2B02-4C3A-8E8E-1C4DC5FDA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1F2FCCD-3316-4C0E-93AA-F6DEBD2C4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E85C00F-CE1C-4840-98C3-3F15B24C8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6908AE5-E2F6-4573-AC98-3BB5135CB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800CF7A-62A6-4BB6-9744-8FB85C6F8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CA56B05-CD70-46E1-BF71-9120C71A4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187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FEC1EC-66E4-4D4F-B9A3-A2457539A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72BA6D5-FD9E-4DE8-B53A-BF7CA8F82D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473C50E-EDC0-484E-AB2A-4C8F4A3BF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B4FC5EA-10D9-4B46-9739-963C777FD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A07E-E485-4486-862C-BEF153567C3A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2CBFA48-25F7-49AD-B032-F08963A13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8694252-2741-44CF-8B89-D1E2FBC67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132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16E8A0-6F70-4EF3-B316-6F7491DF9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19B1C34-587B-47E8-A3E1-261AED31F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066D636-F9F6-4200-8AAC-7C31822FC0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BA07E-E485-4486-862C-BEF153567C3A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A11FDC4-EBEF-4C90-B7E9-CB202F626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B607FFD-AC15-4525-AF9B-7CFBD5F2CA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59471-AF8D-48D5-BFDC-6278152E2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43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17D8F35-C673-4EEA-B7C2-D65FFB66C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AB9B4A-E574-4081-B604-9A1C0CEC7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6293" y="2710543"/>
            <a:ext cx="7788954" cy="2666449"/>
          </a:xfrm>
        </p:spPr>
        <p:txBody>
          <a:bodyPr>
            <a:normAutofit fontScale="90000"/>
          </a:bodyPr>
          <a:lstStyle/>
          <a:p>
            <a:r>
              <a:rPr lang="be-BY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занятия: </a:t>
            </a:r>
            <a:br>
              <a:rPr lang="be-BY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– сын (дочь). Я – внук. Я – брат (сестра). Я – друг. Я – ученик.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октябренок. Я –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белорус»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59B6D98-687B-409B-B735-AD09CD11FF65}"/>
              </a:ext>
            </a:extLst>
          </p:cNvPr>
          <p:cNvSpPr txBox="1"/>
          <p:nvPr/>
        </p:nvSpPr>
        <p:spPr>
          <a:xfrm>
            <a:off x="1817698" y="754442"/>
            <a:ext cx="10017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учреждение образования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«Академия образования»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тематических занятий «Я. Моя семья. Моя Родина»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2E2B764-DD6D-4918-992C-9C3A19357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292" y="3004457"/>
            <a:ext cx="3955708" cy="38970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3767" y="0"/>
            <a:ext cx="1485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06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8733" y="208018"/>
            <a:ext cx="7711181" cy="1891646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Кто я? Какой я? Почему я такой?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08" y="-10589"/>
            <a:ext cx="1518539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E8A43DB-0F94-4D29-9961-3C25039C203F}"/>
              </a:ext>
            </a:extLst>
          </p:cNvPr>
          <p:cNvSpPr/>
          <p:nvPr/>
        </p:nvSpPr>
        <p:spPr>
          <a:xfrm>
            <a:off x="1886659" y="1961820"/>
            <a:ext cx="9927770" cy="54500"/>
          </a:xfrm>
          <a:prstGeom prst="rect">
            <a:avLst/>
          </a:prstGeom>
          <a:gradFill flip="none" rotWithShape="1">
            <a:gsLst>
              <a:gs pos="0">
                <a:srgbClr val="FFCC00"/>
              </a:gs>
              <a:gs pos="60000">
                <a:srgbClr val="09763A"/>
              </a:gs>
              <a:gs pos="100000">
                <a:srgbClr val="D01A1E"/>
              </a:gs>
            </a:gsLst>
            <a:lin ang="0" scaled="1"/>
            <a:tileRect/>
          </a:gra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</a:endParaRPr>
          </a:p>
        </p:txBody>
      </p:sp>
      <p:pic>
        <p:nvPicPr>
          <p:cNvPr id="1026" name="Picture 2" descr="Задумчивая девоч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031" y="2307682"/>
            <a:ext cx="3614189" cy="35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1488" y="2307681"/>
            <a:ext cx="2985130" cy="35202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sp>
        <p:nvSpPr>
          <p:cNvPr id="21" name="Прямоугольник 20"/>
          <p:cNvSpPr/>
          <p:nvPr/>
        </p:nvSpPr>
        <p:spPr>
          <a:xfrm>
            <a:off x="4695118" y="2036889"/>
            <a:ext cx="505743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indent="539750" algn="just">
              <a:spcAft>
                <a:spcPts val="800"/>
              </a:spcAft>
            </a:pPr>
            <a:r>
              <a:rPr lang="ru-RU" sz="2400" b="1" dirty="0">
                <a:ea typeface="等线"/>
                <a:cs typeface="Times New Roman" panose="02020603050405020304" pitchFamily="18" charset="0"/>
              </a:rPr>
              <a:t>Я – ребёнок, сын и дочь,</a:t>
            </a:r>
          </a:p>
          <a:p>
            <a:pPr indent="539750" algn="just">
              <a:spcAft>
                <a:spcPts val="800"/>
              </a:spcAft>
            </a:pPr>
            <a:r>
              <a:rPr lang="ru-RU" sz="2400" b="1" dirty="0">
                <a:ea typeface="等线"/>
                <a:cs typeface="Times New Roman" panose="02020603050405020304" pitchFamily="18" charset="0"/>
              </a:rPr>
              <a:t>Внуками мы быть не прочь.</a:t>
            </a:r>
          </a:p>
          <a:p>
            <a:pPr indent="539750" algn="just">
              <a:spcAft>
                <a:spcPts val="800"/>
              </a:spcAft>
            </a:pPr>
            <a:r>
              <a:rPr lang="ru-RU" sz="2400" b="1" dirty="0">
                <a:ea typeface="等线"/>
                <a:cs typeface="Times New Roman" panose="02020603050405020304" pitchFamily="18" charset="0"/>
              </a:rPr>
              <a:t>Музыкант, художник, друг…</a:t>
            </a:r>
          </a:p>
          <a:p>
            <a:pPr indent="539750" algn="just">
              <a:spcAft>
                <a:spcPts val="800"/>
              </a:spcAft>
            </a:pPr>
            <a:r>
              <a:rPr lang="ru-RU" sz="2400" b="1" dirty="0">
                <a:ea typeface="等线"/>
                <a:cs typeface="Times New Roman" panose="02020603050405020304" pitchFamily="18" charset="0"/>
              </a:rPr>
              <a:t>Оглянись-ка ты вокруг.</a:t>
            </a:r>
          </a:p>
          <a:p>
            <a:pPr indent="539750" algn="just">
              <a:spcAft>
                <a:spcPts val="800"/>
              </a:spcAft>
            </a:pPr>
            <a:r>
              <a:rPr lang="ru-RU" sz="2400" b="1" dirty="0">
                <a:ea typeface="等线"/>
                <a:cs typeface="Times New Roman" panose="02020603050405020304" pitchFamily="18" charset="0"/>
              </a:rPr>
              <a:t>Забияки, храбрецы,</a:t>
            </a:r>
          </a:p>
          <a:p>
            <a:pPr indent="539750" algn="just">
              <a:spcAft>
                <a:spcPts val="800"/>
              </a:spcAft>
            </a:pPr>
            <a:r>
              <a:rPr lang="ru-RU" sz="2400" b="1" dirty="0">
                <a:ea typeface="等线"/>
                <a:cs typeface="Times New Roman" panose="02020603050405020304" pitchFamily="18" charset="0"/>
              </a:rPr>
              <a:t>И танцоры, и певцы.</a:t>
            </a:r>
          </a:p>
          <a:p>
            <a:pPr indent="539750" algn="just">
              <a:spcAft>
                <a:spcPts val="800"/>
              </a:spcAft>
            </a:pPr>
            <a:r>
              <a:rPr lang="ru-RU" sz="2400" b="1" dirty="0">
                <a:ea typeface="等线"/>
                <a:cs typeface="Times New Roman" panose="02020603050405020304" pitchFamily="18" charset="0"/>
              </a:rPr>
              <a:t>Хохотушки и болтушки,</a:t>
            </a:r>
          </a:p>
          <a:p>
            <a:pPr indent="539750" algn="just">
              <a:spcAft>
                <a:spcPts val="800"/>
              </a:spcAft>
            </a:pPr>
            <a:r>
              <a:rPr lang="ru-RU" sz="2400" b="1" dirty="0">
                <a:ea typeface="等线"/>
                <a:cs typeface="Times New Roman" panose="02020603050405020304" pitchFamily="18" charset="0"/>
              </a:rPr>
              <a:t>Вредины и попрыгушки…</a:t>
            </a:r>
          </a:p>
          <a:p>
            <a:pPr indent="539750" algn="just">
              <a:spcAft>
                <a:spcPts val="800"/>
              </a:spcAft>
            </a:pPr>
            <a:r>
              <a:rPr lang="ru-RU" sz="2400" b="1" dirty="0">
                <a:ea typeface="等线"/>
                <a:cs typeface="Times New Roman" panose="02020603050405020304" pitchFamily="18" charset="0"/>
              </a:rPr>
              <a:t>Много – много разных я –</a:t>
            </a:r>
          </a:p>
          <a:p>
            <a:pPr indent="539750" algn="just">
              <a:spcAft>
                <a:spcPts val="800"/>
              </a:spcAft>
            </a:pPr>
            <a:r>
              <a:rPr lang="ru-RU" sz="2400" b="1" dirty="0">
                <a:ea typeface="等线"/>
                <a:cs typeface="Times New Roman" panose="02020603050405020304" pitchFamily="18" charset="0"/>
              </a:rPr>
              <a:t>Знаешь ты и знаю я</a:t>
            </a:r>
            <a:r>
              <a:rPr lang="ru-RU" b="1" dirty="0">
                <a:ea typeface="等线"/>
                <a:cs typeface="Times New Roman" panose="02020603050405020304" pitchFamily="18" charset="0"/>
              </a:rPr>
              <a:t>.</a:t>
            </a:r>
            <a:endParaRPr lang="ru-RU" sz="1400" b="1" dirty="0">
              <a:effectLst/>
              <a:ea typeface="等线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028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606" y="-11183"/>
            <a:ext cx="151853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4353" y="1310920"/>
            <a:ext cx="2196193" cy="195811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62095" y="1779778"/>
            <a:ext cx="3111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Я – сын</a:t>
            </a: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303696" y="1774137"/>
            <a:ext cx="28616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Я - дочь</a:t>
            </a:r>
            <a:endParaRPr lang="ru-RU" sz="4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0338" y="6059709"/>
            <a:ext cx="55755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Я – 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внук, внучка</a:t>
            </a:r>
            <a:endParaRPr lang="ru-RU" sz="4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376281" y="3359354"/>
            <a:ext cx="33169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Я – брат</a:t>
            </a:r>
            <a:endParaRPr lang="ru-RU" sz="4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84134" y="3359354"/>
            <a:ext cx="43238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Я - сестра</a:t>
            </a:r>
            <a:endParaRPr lang="ru-RU" sz="48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3569" y="1208584"/>
            <a:ext cx="1766598" cy="220490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4544" y="2831126"/>
            <a:ext cx="2856605" cy="228964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5313" y="4336579"/>
            <a:ext cx="2105025" cy="21717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20943" y="4495133"/>
            <a:ext cx="2299224" cy="201314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33323" y="0"/>
            <a:ext cx="354295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Кто я?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380177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11183"/>
            <a:ext cx="12193057" cy="68585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606" y="-11183"/>
            <a:ext cx="1518539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79093" y="911481"/>
            <a:ext cx="3111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4472C4">
                    <a:lumMod val="75000"/>
                  </a:srgbClr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Я – </a:t>
            </a:r>
            <a:r>
              <a:rPr lang="ru-RU" sz="4800" b="1" dirty="0" smtClean="0">
                <a:solidFill>
                  <a:srgbClr val="4472C4">
                    <a:lumMod val="75000"/>
                  </a:srgbClr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друг</a:t>
            </a:r>
            <a:endParaRPr lang="ru-RU" sz="48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37745" y="911481"/>
            <a:ext cx="36359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4472C4">
                    <a:lumMod val="75000"/>
                  </a:srgbClr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Я - </a:t>
            </a:r>
            <a:r>
              <a:rPr lang="ru-RU" sz="4800" b="1" dirty="0" smtClean="0">
                <a:solidFill>
                  <a:srgbClr val="4472C4">
                    <a:lumMod val="75000"/>
                  </a:srgbClr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ученик</a:t>
            </a:r>
            <a:endParaRPr lang="ru-RU" sz="48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25348" y="3759530"/>
            <a:ext cx="40607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4472C4">
                    <a:lumMod val="75000"/>
                  </a:srgbClr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Я – </a:t>
            </a:r>
            <a:r>
              <a:rPr lang="ru-RU" sz="4800" b="1" dirty="0" smtClean="0">
                <a:solidFill>
                  <a:srgbClr val="4472C4">
                    <a:lumMod val="75000"/>
                  </a:srgbClr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белорус</a:t>
            </a:r>
            <a:endParaRPr lang="ru-RU" sz="4800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95933" y="3671697"/>
            <a:ext cx="534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4472C4">
                    <a:lumMod val="75000"/>
                  </a:srgbClr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Я - </a:t>
            </a:r>
            <a:r>
              <a:rPr lang="ru-RU" sz="4800" b="1" dirty="0" smtClean="0">
                <a:solidFill>
                  <a:srgbClr val="4472C4">
                    <a:lumMod val="75000"/>
                  </a:srgbClr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октябренок</a:t>
            </a:r>
            <a:endParaRPr lang="ru-RU" sz="4800" dirty="0">
              <a:solidFill>
                <a:prstClr val="black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0062" y="1697777"/>
            <a:ext cx="3009269" cy="192980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8558" y="1653660"/>
            <a:ext cx="3091817" cy="201803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0470" y="4413875"/>
            <a:ext cx="2111629" cy="228016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2882" y="4502694"/>
            <a:ext cx="2514600" cy="2286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752099" y="44047"/>
            <a:ext cx="323518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Кто я?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258230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08" y="16671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1154" y="-73716"/>
            <a:ext cx="6165410" cy="186627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ВМЕСТЕ МЫ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"/>
                <a:ea typeface="等线"/>
                <a:cs typeface="Times New Roman" panose="02020603050405020304" pitchFamily="18" charset="0"/>
              </a:rPr>
              <a:t>–</a:t>
            </a:r>
            <a:r>
              <a:rPr lang="ru-RU" sz="2400" b="1" dirty="0">
                <a:solidFill>
                  <a:prstClr val="black"/>
                </a:solidFill>
                <a:latin typeface="Calibri"/>
                <a:ea typeface="等线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ДРУЖНАЯ СЕМЬЯ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1508031" y="3182338"/>
            <a:ext cx="10698032" cy="3675662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родные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 другу люди, живущие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вместе; 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" panose="05000000000000000000" pitchFamily="2" charset="2"/>
              <a:buChar char="§"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любящие, уважающие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заботящие о родных; </a:t>
            </a:r>
          </a:p>
          <a:p>
            <a:pPr marL="0" indent="0" algn="just">
              <a:buFont typeface="Wingdings" panose="05000000000000000000" pitchFamily="2" charset="2"/>
              <a:buChar char="§"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поддерживающие и помогающие друг другу;</a:t>
            </a:r>
          </a:p>
          <a:p>
            <a:pPr marL="0" indent="0" algn="just">
              <a:buFont typeface="Wingdings" panose="05000000000000000000" pitchFamily="2" charset="2"/>
              <a:buChar char="§"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важнейшая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нашей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жизни.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" panose="05000000000000000000" pitchFamily="2" charset="2"/>
              <a:buChar char="§"/>
            </a:pP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" panose="05000000000000000000" pitchFamily="2" charset="2"/>
              <a:buChar char="§"/>
            </a:pP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08" y="297"/>
            <a:ext cx="151853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031" y="380447"/>
            <a:ext cx="2252462" cy="25478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7800" y="380447"/>
            <a:ext cx="2852057" cy="264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55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6471"/>
            <a:ext cx="9524999" cy="882176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  <a:ea typeface="+mn-ea"/>
                <a:cs typeface="Times New Roman" panose="02020603050405020304" pitchFamily="18" charset="0"/>
              </a:rPr>
              <a:t>Семейные ценности </a:t>
            </a: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1782226" y="891782"/>
            <a:ext cx="10410831" cy="161449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ru-RU" sz="4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0"/>
            <a:ext cx="1339138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694085" y="4464637"/>
            <a:ext cx="532663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09401" y="31874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4275021642"/>
              </p:ext>
            </p:extLst>
          </p:nvPr>
        </p:nvGraphicFramePr>
        <p:xfrm>
          <a:off x="561861" y="891782"/>
          <a:ext cx="11325339" cy="5890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2704927" y="3393704"/>
            <a:ext cx="8422109" cy="649691"/>
            <a:chOff x="1132494" y="3727299"/>
            <a:chExt cx="9928987" cy="649691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1132494" y="3728979"/>
              <a:ext cx="9587749" cy="648011"/>
            </a:xfrm>
            <a:prstGeom prst="rect">
              <a:avLst/>
            </a:prstGeom>
            <a:solidFill>
              <a:srgbClr val="5B9BD5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1473732" y="3727299"/>
              <a:ext cx="9587749" cy="6480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9233" tIns="137160" rIns="137160" bIns="137160" numCol="1" spcCol="1270" anchor="ctr" anchorCtr="0">
              <a:noAutofit/>
            </a:bodyPr>
            <a:lstStyle/>
            <a:p>
              <a:pPr lvl="0" algn="just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400" b="1" kern="1200" dirty="0" smtClean="0">
                  <a:solidFill>
                    <a:sysClr val="window" lastClr="FFFF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Доверие и честность</a:t>
              </a:r>
              <a:endParaRPr lang="ru-RU" sz="5400" b="1" kern="1200" dirty="0">
                <a:solidFill>
                  <a:sysClr val="window" lastClr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Овал 16"/>
          <p:cNvSpPr/>
          <p:nvPr/>
        </p:nvSpPr>
        <p:spPr>
          <a:xfrm>
            <a:off x="2195230" y="3187400"/>
            <a:ext cx="1120531" cy="1108196"/>
          </a:xfrm>
          <a:prstGeom prst="ellipse">
            <a:avLst/>
          </a:prstGeom>
          <a:blipFill rotWithShape="0">
            <a:blip r:embed="rId9"/>
            <a:stretch>
              <a:fillRect/>
            </a:stretch>
          </a:blipFill>
          <a:ln w="12700" cap="flat" cmpd="sng" algn="ctr">
            <a:solidFill>
              <a:srgbClr val="5B9BD5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165150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6471"/>
            <a:ext cx="9524999" cy="882176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  <a:ea typeface="+mn-ea"/>
                <a:cs typeface="Times New Roman" panose="02020603050405020304" pitchFamily="18" charset="0"/>
              </a:rPr>
              <a:t>Семейные ценности </a:t>
            </a: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1782226" y="891782"/>
            <a:ext cx="10410831" cy="161449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ru-RU" sz="4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0"/>
            <a:ext cx="1339138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694085" y="4464637"/>
            <a:ext cx="532663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09401" y="31874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605994428"/>
              </p:ext>
            </p:extLst>
          </p:nvPr>
        </p:nvGraphicFramePr>
        <p:xfrm>
          <a:off x="1267033" y="891782"/>
          <a:ext cx="10854103" cy="5890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2704927" y="3371590"/>
            <a:ext cx="8581287" cy="671805"/>
            <a:chOff x="1132494" y="3705185"/>
            <a:chExt cx="9587750" cy="671805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1132494" y="3728979"/>
              <a:ext cx="9587749" cy="648011"/>
            </a:xfrm>
            <a:prstGeom prst="rect">
              <a:avLst/>
            </a:prstGeom>
            <a:solidFill>
              <a:srgbClr val="5B9BD5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1805397" y="3705185"/>
              <a:ext cx="8914847" cy="6480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9233" tIns="137160" rIns="137160" bIns="137160" numCol="1" spcCol="1270" anchor="ctr" anchorCtr="0">
              <a:noAutofit/>
            </a:bodyPr>
            <a:lstStyle/>
            <a:p>
              <a:pPr lvl="0" algn="just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400" b="1" kern="1200" dirty="0" smtClean="0">
                  <a:solidFill>
                    <a:sysClr val="window" lastClr="FFFF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Прощение</a:t>
              </a:r>
              <a:endParaRPr lang="ru-RU" sz="5400" b="1" kern="1200" dirty="0">
                <a:solidFill>
                  <a:sysClr val="window" lastClr="FFFF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Овал 18"/>
          <p:cNvSpPr/>
          <p:nvPr/>
        </p:nvSpPr>
        <p:spPr>
          <a:xfrm>
            <a:off x="2542096" y="3187400"/>
            <a:ext cx="1103392" cy="1035080"/>
          </a:xfrm>
          <a:prstGeom prst="ellipse">
            <a:avLst/>
          </a:prstGeom>
          <a:blipFill rotWithShape="0">
            <a:blip r:embed="rId9"/>
            <a:stretch>
              <a:fillRect/>
            </a:stretch>
          </a:blipFill>
          <a:ln w="12700" cap="flat" cmpd="sng" algn="ctr">
            <a:solidFill>
              <a:srgbClr val="5B9BD5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128594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344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6431" y="92736"/>
            <a:ext cx="8897489" cy="1255596"/>
          </a:xfrm>
        </p:spPr>
        <p:txBody>
          <a:bodyPr>
            <a:noAutofit/>
          </a:bodyPr>
          <a:lstStyle/>
          <a:p>
            <a:pPr lvl="0" algn="ctr" defTabSz="457200"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31" y="-11750"/>
            <a:ext cx="1339138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764080" y="1953663"/>
            <a:ext cx="641590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61639" y="1336056"/>
            <a:ext cx="71303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96707" y="239083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34336" y="221016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581438" y="-34518"/>
            <a:ext cx="104285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Я люблю Беларусь свою родную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438" y="4297900"/>
            <a:ext cx="2209630" cy="239740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696526" y="3385815"/>
            <a:ext cx="624594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приветливость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преданность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等线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активность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等线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терпение, толерантность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等线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радушие, рассудительность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等线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искренность, исполнительность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等线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отвага, оптимизм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等线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трудолюбие,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терпение</a:t>
            </a:r>
            <a:endParaRPr lang="ru-RU" sz="28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等线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9349" y="4186691"/>
            <a:ext cx="2016826" cy="250861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5315" y="748918"/>
            <a:ext cx="4135829" cy="283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8090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2428</TotalTime>
  <Words>220</Words>
  <Application>Microsoft Office PowerPoint</Application>
  <PresentationFormat>Широкоэкранный</PresentationFormat>
  <Paragraphs>64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9" baseType="lpstr">
      <vt:lpstr>Arial Unicode MS</vt:lpstr>
      <vt:lpstr>Arial</vt:lpstr>
      <vt:lpstr>Calibri</vt:lpstr>
      <vt:lpstr>Calibri Light</vt:lpstr>
      <vt:lpstr>Gill Sans MT</vt:lpstr>
      <vt:lpstr>Segoe Print</vt:lpstr>
      <vt:lpstr>Segoe Script</vt:lpstr>
      <vt:lpstr>Times New Roman</vt:lpstr>
      <vt:lpstr>Wingdings</vt:lpstr>
      <vt:lpstr>等线</vt:lpstr>
      <vt:lpstr>Тема Office</vt:lpstr>
      <vt:lpstr>Тема занятия:  «Я – сын (дочь). Я – внук. Я – брат (сестра). Я – друг. Я – ученик.  Я – октябренок. Я – белорус»  (3 класс)</vt:lpstr>
      <vt:lpstr>Кто я? Какой я? Почему я такой? </vt:lpstr>
      <vt:lpstr>Презентация PowerPoint</vt:lpstr>
      <vt:lpstr>Презентация PowerPoint</vt:lpstr>
      <vt:lpstr>ВМЕСТЕ МЫ – ДРУЖНАЯ СЕМЬЯ</vt:lpstr>
      <vt:lpstr>Семейные ценности </vt:lpstr>
      <vt:lpstr>Семейные ценности </vt:lpstr>
      <vt:lpstr>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занятия: «Молодежь – будущее страны»  (11 класс)</dc:title>
  <dc:creator>Пилипенко М.Н.</dc:creator>
  <cp:lastModifiedBy>Ирина Андрончик</cp:lastModifiedBy>
  <cp:revision>187</cp:revision>
  <dcterms:created xsi:type="dcterms:W3CDTF">2025-09-04T09:14:18Z</dcterms:created>
  <dcterms:modified xsi:type="dcterms:W3CDTF">2026-04-17T12:35:12Z</dcterms:modified>
</cp:coreProperties>
</file>