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92" r:id="rId3"/>
    <p:sldId id="271" r:id="rId4"/>
    <p:sldId id="291" r:id="rId5"/>
    <p:sldId id="298" r:id="rId6"/>
    <p:sldId id="287" r:id="rId7"/>
    <p:sldId id="293" r:id="rId8"/>
    <p:sldId id="294" r:id="rId9"/>
    <p:sldId id="295" r:id="rId10"/>
    <p:sldId id="296" r:id="rId11"/>
    <p:sldId id="297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561"/>
    <a:srgbClr val="9CC444"/>
    <a:srgbClr val="800000"/>
    <a:srgbClr val="502800"/>
    <a:srgbClr val="66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89" autoAdjust="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947AC-B47A-426F-BBDA-E4FBBC3B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F566EB-EC37-4665-9653-0A24D80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AC128-B810-46AF-87A4-30A30D47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3825-5384-4F94-AC01-D6D6704C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5081B-FE7D-4709-8772-CB639CF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5F336-DB23-4682-A014-C5E27EB5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51049D-6521-480F-A5E0-14C4B614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BCB77-73F5-4ECB-A34C-8CEC8582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AB6F3-FFF0-495D-ACB2-F5E377B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2C9FB-E443-42E8-BA4F-C6026686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831-AC44-40B2-9B41-98E369BC4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3A923-3E27-4CC9-872F-68C1A977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C2B33-0391-42CB-AD7E-D3C322D3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34014-4C6F-4A4B-9032-E72101C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47850-2C36-48C9-BC02-6D2A571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0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3B53-3B7C-4499-8CB8-57400F5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36BA2-AEB2-472E-AAA6-7018EE8F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E7AF8-BA06-4A36-B392-C7B5E74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69A1D-DBFD-4420-82C1-5DD3EF8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38D65-145B-48F5-A5AF-425D3D4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0708-A7E7-4700-9DBA-7062F1B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FE56D0-0365-4F7C-8BBA-674D7ECC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439AE-CAC6-4E5C-888A-03F4A3D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E9068-BA2C-48C7-ACE5-9BCE009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8CCF-CF7A-4AAA-8D7A-043E017D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EC2B-6A69-4454-AC86-4026E8C4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56110-B375-49BC-830C-415563E3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D10A6D-D06C-457A-A382-3DF44330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AEB3F-B9C9-454E-B00B-00898973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02234-7E1D-4FAF-8DDF-E6009FA7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C70143-0226-4447-A80B-167498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205EC-85DC-4DD8-B978-EDBED6A3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4C07-98F1-4C6A-BAAB-E6EFC58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033996-C2B2-48F8-BA3A-0156398D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C4E70B-C368-40B8-A257-7DA4077E4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9B749D-686E-4E12-8BD1-87F8FAA3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E22F4B-781E-47FD-871D-CF48782A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CF6167-E189-4B86-8CD3-83D9330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57E5AA-7AC9-43DE-8AED-4BCA2AE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0D25-D345-4CC3-A2A1-DEE360AD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6BBFDC-C159-46E0-AF78-42E87834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93BE9-7EE6-454D-ABD8-7F35494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C19551-EE82-4E03-9C9E-AB8981D5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2AA786-57DB-4E45-B94B-46C354FD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D5C5E-9AF1-46D1-BADD-BBA464AE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0488B-F7DA-4179-B1B1-A867B177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9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33DE-3A15-47EF-9F35-FD6A07A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F5B61-CC4B-4244-A356-0D830F5D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AD1BCF-4B00-4AAD-A082-8759D2D4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7A4CD8-DCC1-4B2D-842D-33DA0D0A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1E8B6-ED22-4C8D-98B4-24FE22B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91C402-678B-4577-9E97-CD33880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80EA-854D-43E2-8F52-E4B2D598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EE72D8-CC40-4729-9C5B-885E3512C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50A695-EEA5-4238-B39C-302FCC76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91009-8905-44AD-A28B-B6AAEDA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CA1F70-C195-464B-B72C-32604255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3E966-5EC2-402A-B75C-D895753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2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6C28D-22D5-45E3-8EDE-1A14DAA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6C1E0-EB8F-4C52-A422-BF7262D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1025B-355E-4CCB-888D-67977630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25.04.2026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B2F58-1331-4135-994A-F1506408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B8AD-1EBC-42C3-AA99-4A12A3AD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microsoft.com/office/2007/relationships/hdphoto" Target="../media/hdphoto8.wdp"/><Relationship Id="rId3" Type="http://schemas.openxmlformats.org/officeDocument/2006/relationships/image" Target="../media/image17.png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17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24" Type="http://schemas.microsoft.com/office/2007/relationships/hdphoto" Target="../media/hdphoto11.wdp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B71D8D-B976-48E8-99A4-0396A0B035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3686" y="104491"/>
            <a:ext cx="9144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9778B-EBEE-45F2-82C1-AFA97C08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93" y="2258333"/>
            <a:ext cx="4762500" cy="469185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396071" y="1633756"/>
            <a:ext cx="694914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Путешествие по родному краю: наша область»</a:t>
            </a:r>
          </a:p>
          <a:p>
            <a:pPr>
              <a:lnSpc>
                <a:spcPct val="80000"/>
              </a:lnSpc>
            </a:pPr>
            <a:r>
              <a:rPr lang="ru-RU" sz="4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класс)</a:t>
            </a:r>
            <a:endParaRPr lang="ru-RU" sz="4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0193" y="115324"/>
            <a:ext cx="93768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 выходного дня: собираем рюкзак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5" b="96094" l="2557" r="96733"/>
                    </a14:imgEffect>
                  </a14:imgLayer>
                </a14:imgProps>
              </a:ext>
            </a:extLst>
          </a:blip>
          <a:srcRect l="22022" t="5273" r="30118" b="6711"/>
          <a:stretch/>
        </p:blipFill>
        <p:spPr>
          <a:xfrm>
            <a:off x="7348960" y="1814706"/>
            <a:ext cx="3804745" cy="3816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4" b="94005" l="9985" r="89940"/>
                    </a14:imgEffect>
                  </a14:imgLayer>
                </a14:imgProps>
              </a:ext>
            </a:extLst>
          </a:blip>
          <a:srcRect l="15584" r="14418"/>
          <a:stretch/>
        </p:blipFill>
        <p:spPr>
          <a:xfrm>
            <a:off x="10860079" y="2579012"/>
            <a:ext cx="1030014" cy="866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02" t="22243" r="13239" b="18125"/>
          <a:stretch/>
        </p:blipFill>
        <p:spPr>
          <a:xfrm>
            <a:off x="6612572" y="2331960"/>
            <a:ext cx="826088" cy="670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68" b="93294" l="9710" r="95536"/>
                    </a14:imgEffect>
                  </a14:imgLayer>
                </a14:imgProps>
              </a:ext>
            </a:extLst>
          </a:blip>
          <a:srcRect l="12034" t="7855" r="5688" b="9672"/>
          <a:stretch/>
        </p:blipFill>
        <p:spPr>
          <a:xfrm>
            <a:off x="9417089" y="998148"/>
            <a:ext cx="624338" cy="833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700" l="10000" r="90000"/>
                    </a14:imgEffect>
                  </a14:imgLayer>
                </a14:imgProps>
              </a:ext>
            </a:extLst>
          </a:blip>
          <a:srcRect l="21788" t="14375" r="20494" b="19705"/>
          <a:stretch/>
        </p:blipFill>
        <p:spPr>
          <a:xfrm>
            <a:off x="10363235" y="1719919"/>
            <a:ext cx="514971" cy="588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2" b="89934" l="7143" r="96825"/>
                    </a14:imgEffect>
                  </a14:imgLayer>
                </a14:imgProps>
              </a:ext>
            </a:extLst>
          </a:blip>
          <a:srcRect l="6501" t="13166" r="5334" b="15474"/>
          <a:stretch/>
        </p:blipFill>
        <p:spPr>
          <a:xfrm>
            <a:off x="6596169" y="3824003"/>
            <a:ext cx="995237" cy="841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41" b="94732" l="0" r="91996"/>
                    </a14:imgEffect>
                  </a14:imgLayer>
                </a14:imgProps>
              </a:ext>
            </a:extLst>
          </a:blip>
          <a:srcRect r="9174"/>
          <a:stretch/>
        </p:blipFill>
        <p:spPr>
          <a:xfrm>
            <a:off x="6888062" y="1091142"/>
            <a:ext cx="544321" cy="7609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1" b="89983" l="4496" r="95504"/>
                    </a14:imgEffect>
                  </a14:imgLayer>
                </a14:imgProps>
              </a:ext>
            </a:extLst>
          </a:blip>
          <a:srcRect l="9641" t="19999" r="7676" b="22756"/>
          <a:stretch/>
        </p:blipFill>
        <p:spPr>
          <a:xfrm>
            <a:off x="7609604" y="5608150"/>
            <a:ext cx="792337" cy="696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9" b="89857" l="4471" r="95347"/>
                    </a14:imgEffect>
                  </a14:imgLayer>
                </a14:imgProps>
              </a:ext>
            </a:extLst>
          </a:blip>
          <a:srcRect l="5786" t="19922" r="5746" b="12274"/>
          <a:stretch/>
        </p:blipFill>
        <p:spPr>
          <a:xfrm>
            <a:off x="9479669" y="5760027"/>
            <a:ext cx="915889" cy="6250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20" b="96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0079" y="4450767"/>
            <a:ext cx="896005" cy="11755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87587" y="998923"/>
            <a:ext cx="4464087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Вопросы-подсказки: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защитит нас от непогоды?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поможет найти дорогу?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должно быть в походной аптечке?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возьмем перекусить и попить?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поможет сохранить воспоминания и запечатлеть красоту?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ли деньги? Если да, то на что?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156" b="95574" l="14980" r="93849"/>
                    </a14:imgEffect>
                  </a14:imgLayer>
                </a14:imgProps>
              </a:ext>
            </a:extLst>
          </a:blip>
          <a:srcRect l="30174" t="7532" r="7723" b="4943"/>
          <a:stretch/>
        </p:blipFill>
        <p:spPr>
          <a:xfrm rot="20654140" flipH="1">
            <a:off x="7923418" y="1063730"/>
            <a:ext cx="549405" cy="8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77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786" y="0"/>
            <a:ext cx="93768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открытку для друга: делимся впечатлениями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2275" y="1313004"/>
            <a:ext cx="10541877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место: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место тебя больше всего впечатлило?</a:t>
            </a:r>
          </a:p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Лицевая сторона: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Изобрази: нарисуй (карандаши, фломастеры) или сделай коллаж (журналы, картинки, фото).</a:t>
            </a:r>
          </a:p>
          <a:p>
            <a:pPr>
              <a:spcAft>
                <a:spcPts val="600"/>
              </a:spcAft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Название: напиши крупно и красиво название места.</a:t>
            </a:r>
          </a:p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Оборотная сторона: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Напиши: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это место интересное/удивительное/важное?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там можно увидеть/сделать/почувствовать?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 друга: «Обязательно приезжай!»,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«Тебе понравится!»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00" t="3990" r="5375"/>
          <a:stretch/>
        </p:blipFill>
        <p:spPr>
          <a:xfrm>
            <a:off x="8008018" y="4324029"/>
            <a:ext cx="3943728" cy="244845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1797269" y="5357717"/>
            <a:ext cx="5349765" cy="92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98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769" y="147144"/>
            <a:ext cx="1016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Стань гидом для друга: покажи ему свой родной край!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8193" y="1754550"/>
            <a:ext cx="621792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Любая область нашей страны богата удивительными местами. 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выбрать самое важное и интересное?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проложить маршрут, чтобы увидеть максимум за один день и не устать?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8193" y="5439447"/>
            <a:ext cx="96980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задача сегодня: создать увлекательный и реалистичный маршрут однодневного путешествия по родному краю.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304" y="1511899"/>
            <a:ext cx="4676696" cy="37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3" y="111028"/>
            <a:ext cx="9326217" cy="1049562"/>
          </a:xfrm>
        </p:spPr>
        <p:txBody>
          <a:bodyPr>
            <a:noAutofit/>
          </a:bodyPr>
          <a:lstStyle/>
          <a:p>
            <a:pPr algn="ctr"/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733" y="127463"/>
            <a:ext cx="9582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Брестская область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303" y="147011"/>
            <a:ext cx="1368000" cy="1654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572" y="1002905"/>
            <a:ext cx="7623401" cy="541889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408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5324" y="94593"/>
            <a:ext cx="102265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Витебская область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upload.wikimedia.org/wikipedia/commons/thumb/3/3a/Coat_of_Arms_of_Vitsebsk_Voblasts.svg/250px-Coat_of_Arms_of_Vitsebsk_Voblasts.sv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159" y="94593"/>
            <a:ext cx="1656000" cy="166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722" y="819807"/>
            <a:ext cx="7283768" cy="571980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6389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8750" y="205017"/>
            <a:ext cx="62573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Гомельская область </a:t>
            </a:r>
          </a:p>
        </p:txBody>
      </p:sp>
      <p:pic>
        <p:nvPicPr>
          <p:cNvPr id="3" name="Рисунок 2" descr="https://upload.wikimedia.org/wikipedia/commons/thumb/e/e6/Coat_of_arms_of_Homyel_Voblast.svg/250px-Coat_of_arms_of_Homyel_Voblast.sv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56" y="96120"/>
            <a:ext cx="1548000" cy="1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1594" r="1286" b="1594"/>
          <a:stretch/>
        </p:blipFill>
        <p:spPr>
          <a:xfrm>
            <a:off x="2955325" y="998483"/>
            <a:ext cx="7273158" cy="55967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0768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867" y="0"/>
            <a:ext cx="93768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Гродненская область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377" y="159849"/>
            <a:ext cx="1622095" cy="15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262" t="1346" r="1660" b="1943"/>
          <a:stretch/>
        </p:blipFill>
        <p:spPr>
          <a:xfrm>
            <a:off x="2879834" y="861849"/>
            <a:ext cx="7388773" cy="561252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5511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9172" y="52552"/>
            <a:ext cx="93768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upload.wikimedia.org/wikipedia/commons/thumb/6/6e/Coat_of_Arms_of_Minsk_province.svg/250px-Coat_of_Arms_of_Minsk_province.sv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45" y="20274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540" t="1406" r="1413" b="1822"/>
          <a:stretch/>
        </p:blipFill>
        <p:spPr>
          <a:xfrm>
            <a:off x="3132083" y="851338"/>
            <a:ext cx="7149783" cy="550756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9843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1007" y="63062"/>
            <a:ext cx="93768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Могилевская область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444" y="168166"/>
            <a:ext cx="1548000" cy="1377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472" t="1624" r="1199" b="1381"/>
          <a:stretch/>
        </p:blipFill>
        <p:spPr>
          <a:xfrm>
            <a:off x="2806262" y="896006"/>
            <a:ext cx="7178565" cy="549691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2004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6250" y="-64871"/>
            <a:ext cx="104157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 однодневное путешествие по области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1136" y="624254"/>
            <a:ext cx="92330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Шаги: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объекты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они интересны/важны?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маршрут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→ Конец</a:t>
            </a:r>
          </a:p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для отдыха/перекуса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транспорт</a:t>
            </a:r>
          </a:p>
          <a:p>
            <a:pPr marL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Пешком 🚶 </a:t>
            </a:r>
          </a:p>
          <a:p>
            <a:pPr marL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 🚲 </a:t>
            </a:r>
          </a:p>
          <a:p>
            <a:pPr marL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 🚗</a:t>
            </a:r>
          </a:p>
          <a:p>
            <a:pPr marL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транспорт 🚌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время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+ осмотр каждого места </a:t>
            </a:r>
          </a:p>
          <a:p>
            <a:pPr marL="0" lvl="1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маршрута:</a:t>
            </a:r>
          </a:p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 схему на карте</a:t>
            </a:r>
          </a:p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выбор объектов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907" y="1599128"/>
            <a:ext cx="4368534" cy="336767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88251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7105</TotalTime>
  <Words>265</Words>
  <Application>Microsoft Office PowerPoint</Application>
  <PresentationFormat>Широкоэкранный</PresentationFormat>
  <Paragraphs>56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Государственное учреждение образования  «Академия образования»  Программа тематических занятий «Я. Моя семья. Моя Родина»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образования  «Академия образования»  Программа тематических занятий «Я. Моя семья. Моя Родина»</dc:title>
  <dc:creator>User</dc:creator>
  <cp:lastModifiedBy>User</cp:lastModifiedBy>
  <cp:revision>444</cp:revision>
  <dcterms:created xsi:type="dcterms:W3CDTF">2025-02-21T08:43:24Z</dcterms:created>
  <dcterms:modified xsi:type="dcterms:W3CDTF">2026-04-25T13:33:57Z</dcterms:modified>
</cp:coreProperties>
</file>