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12"/>
  </p:notesMasterIdLst>
  <p:sldIdLst>
    <p:sldId id="26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A7F3DA-DB47-4ABA-86D7-09755ECD9892}">
          <p14:sldIdLst>
            <p14:sldId id="26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C3AFA-84D8-43B5-B5E4-05C69D8453D2}" type="datetimeFigureOut">
              <a:rPr lang="x-none" smtClean="0"/>
              <a:t>17.04.2026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96F8-3C52-4804-AB42-6ED2B8CFDA6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5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F96F8-3C52-4804-AB42-6ED2B8CFDA6F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556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AD4C5-EB41-42A7-9A67-69F0251B7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F813F-3C71-4A41-B42D-63F40BE36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BC689-AEAE-423E-AFC9-83E729E9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897D-ED66-40CB-B3DD-976DF6D6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C1C07-9B33-40FA-B172-AD4ECCE6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74DB8-3D99-4EB2-90D6-1B6EE77F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812E5-A944-44DC-8FCB-05405240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F5143-8713-4041-BFCF-0BF9DADF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A72D4-9F91-4BC2-92F2-DD264442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E000C-B1D5-4DB2-9114-0DEFCB54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7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5EC988-137A-4C77-9591-9DFF97D81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D68A0B-3677-4FAF-8EE0-53C4A7E4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A8553-08E5-45AE-AA40-482119AC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B579E-C9C7-4DFD-8166-613F225C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20D61-9A02-4EC4-865B-90D08937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8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7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6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1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1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1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66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BA442-42BB-4AA8-BEE5-C15EB4E8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0CC8B-D771-482F-A138-F5D5AD79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CDB1D-9CEC-440E-93AA-F84BA20F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AA3F9-2F9D-4F04-B5C0-064B4750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26DDE-B365-4D09-AF1D-26B7304B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7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2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A51A5-7D1B-4919-ACD4-45E0E58B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5EAB7-CEED-4984-AB82-AE500C87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4DA94-0AB0-41C9-88A2-8129102C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54CD2-ABC0-41C3-BD1E-5AB398DF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F036A-5A9C-4D70-8AAE-4305C505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1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5792A-3046-4C47-B710-28A9B51B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9D556-D968-4B09-AFD5-248F3D614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4A3BBF-69EF-4065-91FC-62C88137D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5E00A3-59EC-403E-B274-75E70A72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554D9-43C4-4333-80CD-0D211103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BA3A0-3877-4224-976E-2A5378C3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15295-A5A7-4B7F-BD2C-5FE1F47B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1BFCF2-B723-419D-BB7A-02F2D4103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819C42-F248-481E-9614-37EFC614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1FCF7C-39D3-4863-ACC1-865B6F343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05413B-EEA4-4D71-8452-67D8EDB28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46F301-D42E-497B-B2F3-9A802DD9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C95C79-F0A9-46B8-9C2C-050C71CF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E17F88-CB56-42E8-89E3-BC7AB401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5A117-B5CF-4219-8769-23A798B1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6129B5-4D7C-43E5-A532-47C0A81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6D171-8A3D-4258-A6B4-11B4EB35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D3559A-26BC-41E6-BB54-61E06847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B0737E-0498-49E5-BF9A-EE14576A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56BC5-63A8-4A3B-BB21-534A7B34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70193E-C04A-4E70-9CED-F22EF4CD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8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E83F4-1F21-4586-AE5D-E4309B49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8F1F6-E36F-4D3F-B805-AD16D842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DF55EF-E67A-4037-A9C8-C0820F9A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DF223-FE2A-447C-A518-B7250DD5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870BFE-DCA2-45DD-B10A-2A2CAFFA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3D1A3-5BE6-4EA0-A5CC-8E7CE422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2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770D-A128-4A13-BFAD-C49996E1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F58581-1C5B-48C4-9BB3-59B4C7AA4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38054-2745-4700-9463-DB1C2C8E0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BAF1D-998A-4DCB-B15D-AB0DA22D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9866D2-690C-4732-BDCD-A1D44AD3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3D7E7A-29B3-4DBE-82D8-52E742EE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192C8-CF2D-40E9-96E3-4F425442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3754C-E0DE-4CB8-8893-8158CE513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D3132-F97F-4304-875C-F13263AB6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C9E-3E02-4703-B95D-8C648CDD39B6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E1E96-8B6E-4121-863D-38C8C6F16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5E159-3350-4782-8E44-6B50C1096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EA7068-7160-4ADB-BBEE-A28D0D8A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BD6EE9-1F0D-4B45-9BAC-364608B9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95409-4186-4600-83A8-B49E5F9E6079}"/>
              </a:ext>
            </a:extLst>
          </p:cNvPr>
          <p:cNvSpPr txBox="1"/>
          <p:nvPr/>
        </p:nvSpPr>
        <p:spPr>
          <a:xfrm>
            <a:off x="2071170" y="99113"/>
            <a:ext cx="903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 «Я. Моя семья. Моя Родина»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DE2489E-9ECD-4EF2-B8B4-1282EAD71BD0}"/>
              </a:ext>
            </a:extLst>
          </p:cNvPr>
          <p:cNvSpPr txBox="1">
            <a:spLocks/>
          </p:cNvSpPr>
          <p:nvPr/>
        </p:nvSpPr>
        <p:spPr>
          <a:xfrm>
            <a:off x="1796838" y="4048366"/>
            <a:ext cx="6099672" cy="1653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родному краю: </a:t>
            </a:r>
          </a:p>
          <a:p>
            <a:pPr algn="ctr"/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район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класс)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00B363-77D2-4EEB-98BE-DCD2A949B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64" y="2265255"/>
            <a:ext cx="4762500" cy="46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0EFE63-22EC-420B-873F-6807C817D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>
            <a:off x="10881255" y="2484314"/>
            <a:ext cx="1359428" cy="337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3" b="1" i="1" dirty="0">
                <a:solidFill>
                  <a:prstClr val="white"/>
                </a:solidFill>
                <a:latin typeface="Calibri"/>
              </a:rPr>
              <a:t>“</a:t>
            </a:r>
            <a:endParaRPr lang="ru-RU" sz="21333" b="1" i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DDF15F-8A30-4ED6-BAD4-AF828B55E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FC76DA-B8E6-4DE7-9BF9-93C9527C950F}"/>
              </a:ext>
            </a:extLst>
          </p:cNvPr>
          <p:cNvSpPr/>
          <p:nvPr/>
        </p:nvSpPr>
        <p:spPr>
          <a:xfrm>
            <a:off x="2003882" y="770093"/>
            <a:ext cx="88286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юбовь к своей малой родине, к своему Отечеству начинается с того места, где человек родился. Беларусь – страна с очень богатым историко-культурным наследием и замечательным природным достоянием. Каждый уголок нашей страны уникален и неповторим, имеет богатое культурное наследие. </a:t>
            </a: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ED0423-0A94-40EB-934C-D9528F36C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16" y="3742449"/>
            <a:ext cx="5185817" cy="29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D72FA72-377C-471E-9AF4-B6B18AD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183" y="189807"/>
            <a:ext cx="9955372" cy="9438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E3FC2F-D5F5-4611-8D62-2EEDAA6034C5}"/>
              </a:ext>
            </a:extLst>
          </p:cNvPr>
          <p:cNvSpPr/>
          <p:nvPr/>
        </p:nvSpPr>
        <p:spPr>
          <a:xfrm>
            <a:off x="2042793" y="1323511"/>
            <a:ext cx="8828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Что такое Родина, Отечество?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529557-06E5-4404-8DAA-3886B5C0E1AD}"/>
              </a:ext>
            </a:extLst>
          </p:cNvPr>
          <p:cNvSpPr/>
          <p:nvPr/>
        </p:nvSpPr>
        <p:spPr>
          <a:xfrm>
            <a:off x="2042793" y="2018497"/>
            <a:ext cx="8828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Чем славится наш родной край (район)?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EF1F897-3CC4-4D3A-9E9E-66686F4EA568}"/>
              </a:ext>
            </a:extLst>
          </p:cNvPr>
          <p:cNvSpPr/>
          <p:nvPr/>
        </p:nvSpPr>
        <p:spPr>
          <a:xfrm>
            <a:off x="2042792" y="2755079"/>
            <a:ext cx="10045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4B0F407-F712-433F-AF1F-EFD8D636E0DF}"/>
              </a:ext>
            </a:extLst>
          </p:cNvPr>
          <p:cNvSpPr/>
          <p:nvPr/>
        </p:nvSpPr>
        <p:spPr>
          <a:xfrm>
            <a:off x="2042791" y="2898722"/>
            <a:ext cx="10045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Как вы думаете, почему важно посещать достопримечательности родного края?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E97C92-22CD-4D78-836F-424DFDD79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78" y="4283717"/>
            <a:ext cx="2056622" cy="25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D72FA72-377C-471E-9AF4-B6B18AD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183" y="189807"/>
            <a:ext cx="9955372" cy="9438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«Города Беларуси»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E3FC2F-D5F5-4611-8D62-2EEDAA6034C5}"/>
              </a:ext>
            </a:extLst>
          </p:cNvPr>
          <p:cNvSpPr/>
          <p:nvPr/>
        </p:nvSpPr>
        <p:spPr>
          <a:xfrm>
            <a:off x="1917775" y="1168627"/>
            <a:ext cx="8828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Ответы викторины: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Самый большой город Беларуси – Минск, а самый древний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Полоцк</a:t>
            </a:r>
          </a:p>
          <a:p>
            <a:pPr algn="just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39F6735-561F-4951-B5BB-7F30535A8AD4}"/>
              </a:ext>
            </a:extLst>
          </p:cNvPr>
          <p:cNvSpPr/>
          <p:nvPr/>
        </p:nvSpPr>
        <p:spPr>
          <a:xfrm>
            <a:off x="1921784" y="2445751"/>
            <a:ext cx="9699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Скульптурная композиция «Звездочёт» находится в городе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Могилёве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3DA925-56A1-451D-8917-404F828C929F}"/>
              </a:ext>
            </a:extLst>
          </p:cNvPr>
          <p:cNvSpPr/>
          <p:nvPr/>
        </p:nvSpPr>
        <p:spPr>
          <a:xfrm>
            <a:off x="1921786" y="3303354"/>
            <a:ext cx="9728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Пояса с различными узорами из шелка, серебра, золота ткались в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Слуцке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B21F28C-D821-4DA8-AC5C-FB8F732D914B}"/>
              </a:ext>
            </a:extLst>
          </p:cNvPr>
          <p:cNvSpPr/>
          <p:nvPr/>
        </p:nvSpPr>
        <p:spPr>
          <a:xfrm>
            <a:off x="1921785" y="4231437"/>
            <a:ext cx="9728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Червень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– название города, которое совпадает с названием месяца в белорусском языке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D848101-C302-4BE5-ACF2-B42DCAE49DB1}"/>
              </a:ext>
            </a:extLst>
          </p:cNvPr>
          <p:cNvSpPr/>
          <p:nvPr/>
        </p:nvSpPr>
        <p:spPr>
          <a:xfrm>
            <a:off x="1921784" y="5047478"/>
            <a:ext cx="9728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Несколько горнолыжных курортов находятся возле города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Логойска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F9D417C-7B64-423A-AE37-A8AC238FC942}"/>
              </a:ext>
            </a:extLst>
          </p:cNvPr>
          <p:cNvSpPr/>
          <p:nvPr/>
        </p:nvSpPr>
        <p:spPr>
          <a:xfrm>
            <a:off x="1893183" y="5952728"/>
            <a:ext cx="9728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Первая столица ВКЛ – город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Новогрудок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03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5" grpId="0"/>
      <p:bldP spid="18" grpId="0"/>
      <p:bldP spid="25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D72FA72-377C-471E-9AF4-B6B18AD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183" y="189807"/>
            <a:ext cx="9955372" cy="9438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«Города Беларуси»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E3FC2F-D5F5-4611-8D62-2EEDAA6034C5}"/>
              </a:ext>
            </a:extLst>
          </p:cNvPr>
          <p:cNvSpPr/>
          <p:nvPr/>
        </p:nvSpPr>
        <p:spPr>
          <a:xfrm>
            <a:off x="1884126" y="1021701"/>
            <a:ext cx="10206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Ответы викторины: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Музей белорусского книгопечатания находится в городе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Полоцке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B21F28C-D821-4DA8-AC5C-FB8F732D914B}"/>
              </a:ext>
            </a:extLst>
          </p:cNvPr>
          <p:cNvSpPr/>
          <p:nvPr/>
        </p:nvSpPr>
        <p:spPr>
          <a:xfrm>
            <a:off x="1911296" y="2300665"/>
            <a:ext cx="9728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женским именем </a:t>
            </a:r>
            <a:r>
              <a:rPr lang="ru-RU" sz="2800" dirty="0">
                <a:latin typeface="Times New Roman" panose="02020603050405020304" pitchFamily="18" charset="0"/>
              </a:rPr>
              <a:t>совпадает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</a:rPr>
              <a:t>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азвание белорусского города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Лида</a:t>
            </a:r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D848101-C302-4BE5-ACF2-B42DCAE49DB1}"/>
              </a:ext>
            </a:extLst>
          </p:cNvPr>
          <p:cNvSpPr/>
          <p:nvPr/>
        </p:nvSpPr>
        <p:spPr>
          <a:xfrm>
            <a:off x="1884126" y="3145248"/>
            <a:ext cx="9728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Знаменитая крепость-герой находится в городе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Бресте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F9D417C-7B64-423A-AE37-A8AC238FC942}"/>
              </a:ext>
            </a:extLst>
          </p:cNvPr>
          <p:cNvSpPr/>
          <p:nvPr/>
        </p:nvSpPr>
        <p:spPr>
          <a:xfrm>
            <a:off x="1893181" y="3715578"/>
            <a:ext cx="9728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Такую ассоциацию можно допустить исходя из названия белорусского города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Солигорск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0B4EC4A-B986-48C4-98E5-00688730BEF3}"/>
              </a:ext>
            </a:extLst>
          </p:cNvPr>
          <p:cNvSpPr/>
          <p:nvPr/>
        </p:nvSpPr>
        <p:spPr>
          <a:xfrm>
            <a:off x="1893182" y="4662859"/>
            <a:ext cx="9728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Международный фестиваль искусств «Славянский базар» ежегодно проходит в городе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Витебске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02E2721-7A44-4C0C-83A6-9D7DAC48F71A}"/>
              </a:ext>
            </a:extLst>
          </p:cNvPr>
          <p:cNvSpPr/>
          <p:nvPr/>
        </p:nvSpPr>
        <p:spPr>
          <a:xfrm>
            <a:off x="1902239" y="5566280"/>
            <a:ext cx="9728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городе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Жодино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выпускаются самые большие автомобили в мире  - самосвалы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97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5" grpId="0"/>
      <p:bldP spid="27" grpId="0"/>
      <p:bldP spid="2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D72FA72-377C-471E-9AF4-B6B18AD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59" y="533015"/>
            <a:ext cx="9955372" cy="9438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«Уникальные культурные места родного края»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E3FC2F-D5F5-4611-8D62-2EEDAA6034C5}"/>
              </a:ext>
            </a:extLst>
          </p:cNvPr>
          <p:cNvSpPr/>
          <p:nvPr/>
        </p:nvSpPr>
        <p:spPr>
          <a:xfrm>
            <a:off x="1766857" y="1692805"/>
            <a:ext cx="10206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(франц.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collage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«оклеивание») — это метод создания композиции, главным принципом которого является сочетание разнородных по своей фактуре элементов (например, газетных вырезок, кусочков ткани, бумаги, фотографий и т.д.), которые накладываются друг на друга и закрепляются на общей основе.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8D30AC-E751-454B-B93D-608702FF3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78" y="4124858"/>
            <a:ext cx="7496983" cy="22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D72FA72-377C-471E-9AF4-B6B18AD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59" y="533015"/>
            <a:ext cx="9955372" cy="9438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«Уникальные культурные места родного края»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E3FC2F-D5F5-4611-8D62-2EEDAA6034C5}"/>
              </a:ext>
            </a:extLst>
          </p:cNvPr>
          <p:cNvSpPr/>
          <p:nvPr/>
        </p:nvSpPr>
        <p:spPr>
          <a:xfrm>
            <a:off x="6828818" y="2009928"/>
            <a:ext cx="478356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метода коллажа заключается в эмоционально-образном воплощении и проектировании какого-либо объекта, маршрута, плаката и т.д. </a:t>
            </a:r>
          </a:p>
          <a:p>
            <a:pPr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1320D1-5324-408D-BB39-1D7803D48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3" y="1485837"/>
            <a:ext cx="6879534" cy="45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D72FA72-377C-471E-9AF4-B6B18AD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59" y="533015"/>
            <a:ext cx="9955372" cy="9438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«Уникальные культурные места родного края»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E3FC2F-D5F5-4611-8D62-2EEDAA6034C5}"/>
              </a:ext>
            </a:extLst>
          </p:cNvPr>
          <p:cNvSpPr/>
          <p:nvPr/>
        </p:nvSpPr>
        <p:spPr>
          <a:xfrm>
            <a:off x="1786249" y="2009928"/>
            <a:ext cx="40114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предполагает большую свободу в исполнении, например, наклеенные картинки могут выходить за края основы, клеится друг на друга, складываться гармошкой и т.д. </a:t>
            </a:r>
          </a:p>
          <a:p>
            <a:pPr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377D5-8321-4D80-BC5D-802D4C3E7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24" y="1779588"/>
            <a:ext cx="57054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D72FA72-377C-471E-9AF4-B6B18AD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59" y="533015"/>
            <a:ext cx="9955372" cy="9438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«Уникальные культурные места родного края»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E3FC2F-D5F5-4611-8D62-2EEDAA6034C5}"/>
              </a:ext>
            </a:extLst>
          </p:cNvPr>
          <p:cNvSpPr/>
          <p:nvPr/>
        </p:nvSpPr>
        <p:spPr>
          <a:xfrm>
            <a:off x="6899612" y="2532455"/>
            <a:ext cx="47843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 коллаже – возможность выразить свои мысли, идеи, свой взгляд и свое понимание темы.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7BCC40-43A7-49A8-85A0-8EE184FAD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59" y="159179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497</Words>
  <Application>Microsoft Office PowerPoint</Application>
  <PresentationFormat>Широкоэкранный</PresentationFormat>
  <Paragraphs>75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Вопросы для обсуждения</vt:lpstr>
      <vt:lpstr>Викторина «Города Беларуси»</vt:lpstr>
      <vt:lpstr>Викторина «Города Беларуси»</vt:lpstr>
      <vt:lpstr>Коллаж «Уникальные культурные места родного края»</vt:lpstr>
      <vt:lpstr>Коллаж «Уникальные культурные места родного края»</vt:lpstr>
      <vt:lpstr>Коллаж «Уникальные культурные места родного края»</vt:lpstr>
      <vt:lpstr>Коллаж «Уникальные культурные места родного края»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Змитрачкова Людмила</dc:creator>
  <cp:lastModifiedBy>О.П. Братухина</cp:lastModifiedBy>
  <cp:revision>130</cp:revision>
  <dcterms:created xsi:type="dcterms:W3CDTF">2021-05-15T06:21:26Z</dcterms:created>
  <dcterms:modified xsi:type="dcterms:W3CDTF">2026-04-17T06:53:01Z</dcterms:modified>
</cp:coreProperties>
</file>