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92" r:id="rId3"/>
    <p:sldId id="271" r:id="rId4"/>
    <p:sldId id="291" r:id="rId5"/>
    <p:sldId id="280" r:id="rId6"/>
    <p:sldId id="287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561"/>
    <a:srgbClr val="9CC444"/>
    <a:srgbClr val="800000"/>
    <a:srgbClr val="502800"/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89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678895-B0D0-41F8-B415-937D788E34CF}" type="doc">
      <dgm:prSet loTypeId="urn:microsoft.com/office/officeart/2005/8/layout/hList7" loCatId="picture" qsTypeId="urn:microsoft.com/office/officeart/2005/8/quickstyle/simple1" qsCatId="simple" csTypeId="urn:microsoft.com/office/officeart/2005/8/colors/accent5_5" csCatId="accent5" phldr="1"/>
      <dgm:spPr/>
    </dgm:pt>
    <dgm:pt modelId="{3B3324DF-2823-43F2-BC34-C4AC03EAA5BD}">
      <dgm:prSet phldrT="[Текст]" custT="1"/>
      <dgm:spPr>
        <a:xfrm>
          <a:off x="0" y="0"/>
          <a:ext cx="1871470" cy="5691644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Замки</a:t>
          </a:r>
        </a:p>
      </dgm:t>
    </dgm:pt>
    <dgm:pt modelId="{9C4F6C68-7225-4278-81AB-14D9645B331A}" type="parTrans" cxnId="{8B3AA333-A905-498A-8E1C-9893C51F927A}">
      <dgm:prSet/>
      <dgm:spPr/>
      <dgm:t>
        <a:bodyPr/>
        <a:lstStyle/>
        <a:p>
          <a:endParaRPr lang="ru-RU"/>
        </a:p>
      </dgm:t>
    </dgm:pt>
    <dgm:pt modelId="{8EFB14EC-49B5-4192-AAC2-FF6AC149A3B3}" type="sibTrans" cxnId="{8B3AA333-A905-498A-8E1C-9893C51F927A}">
      <dgm:prSet/>
      <dgm:spPr/>
      <dgm:t>
        <a:bodyPr/>
        <a:lstStyle/>
        <a:p>
          <a:endParaRPr lang="ru-RU"/>
        </a:p>
      </dgm:t>
    </dgm:pt>
    <dgm:pt modelId="{75F0B603-E828-4061-918C-23A0B3E513BE}">
      <dgm:prSet phldrT="[Текст]" custT="1"/>
      <dgm:spPr>
        <a:xfrm>
          <a:off x="1959149" y="0"/>
          <a:ext cx="1871470" cy="5691644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23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Памятники</a:t>
          </a:r>
        </a:p>
      </dgm:t>
    </dgm:pt>
    <dgm:pt modelId="{D3641FAD-EEF6-4232-9F4F-D2C2CC540E6D}" type="parTrans" cxnId="{60501D55-971F-47B0-BEDE-B57D7B4FDFCD}">
      <dgm:prSet/>
      <dgm:spPr/>
      <dgm:t>
        <a:bodyPr/>
        <a:lstStyle/>
        <a:p>
          <a:endParaRPr lang="ru-RU"/>
        </a:p>
      </dgm:t>
    </dgm:pt>
    <dgm:pt modelId="{93C5FC5B-A3F9-4BE6-A19B-9B90FE407EF8}" type="sibTrans" cxnId="{60501D55-971F-47B0-BEDE-B57D7B4FDFCD}">
      <dgm:prSet/>
      <dgm:spPr/>
      <dgm:t>
        <a:bodyPr/>
        <a:lstStyle/>
        <a:p>
          <a:endParaRPr lang="ru-RU"/>
        </a:p>
      </dgm:t>
    </dgm:pt>
    <dgm:pt modelId="{8DC2A3F4-526A-44E0-BC12-49BD1E721FE0}">
      <dgm:prSet phldrT="[Текст]" custT="1"/>
      <dgm:spPr>
        <a:xfrm>
          <a:off x="3855230" y="0"/>
          <a:ext cx="1871470" cy="5691644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Музеи</a:t>
          </a:r>
        </a:p>
      </dgm:t>
    </dgm:pt>
    <dgm:pt modelId="{D5891422-A851-4F3A-890E-85807A74DC34}" type="parTrans" cxnId="{E7A045CD-110B-407A-85E0-7939A57F27B1}">
      <dgm:prSet/>
      <dgm:spPr/>
      <dgm:t>
        <a:bodyPr/>
        <a:lstStyle/>
        <a:p>
          <a:endParaRPr lang="ru-RU"/>
        </a:p>
      </dgm:t>
    </dgm:pt>
    <dgm:pt modelId="{79AA8021-9E10-4754-9163-C4E5A19397A4}" type="sibTrans" cxnId="{E7A045CD-110B-407A-85E0-7939A57F27B1}">
      <dgm:prSet/>
      <dgm:spPr/>
      <dgm:t>
        <a:bodyPr/>
        <a:lstStyle/>
        <a:p>
          <a:endParaRPr lang="ru-RU"/>
        </a:p>
      </dgm:t>
    </dgm:pt>
    <dgm:pt modelId="{7314E260-4040-42F5-BEAA-9376A2D3F557}">
      <dgm:prSet phldrT="[Текст]" custT="1"/>
      <dgm:spPr>
        <a:xfrm>
          <a:off x="5782845" y="0"/>
          <a:ext cx="1871470" cy="5691644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Храмы</a:t>
          </a:r>
        </a:p>
      </dgm:t>
    </dgm:pt>
    <dgm:pt modelId="{EA1686C2-F436-43C3-9CA8-22639EF512EB}" type="parTrans" cxnId="{4D9E0E67-CE10-4B8A-B320-83628CC2D6F9}">
      <dgm:prSet/>
      <dgm:spPr/>
      <dgm:t>
        <a:bodyPr/>
        <a:lstStyle/>
        <a:p>
          <a:endParaRPr lang="ru-RU"/>
        </a:p>
      </dgm:t>
    </dgm:pt>
    <dgm:pt modelId="{BA32453B-86B9-4BD7-A026-17BF0B90E9B0}" type="sibTrans" cxnId="{4D9E0E67-CE10-4B8A-B320-83628CC2D6F9}">
      <dgm:prSet/>
      <dgm:spPr/>
      <dgm:t>
        <a:bodyPr/>
        <a:lstStyle/>
        <a:p>
          <a:endParaRPr lang="ru-RU"/>
        </a:p>
      </dgm:t>
    </dgm:pt>
    <dgm:pt modelId="{7428AF18-5A7B-43A0-81CC-18664A9D3A7D}">
      <dgm:prSet phldrT="[Текст]" custT="1"/>
      <dgm:spPr>
        <a:xfrm>
          <a:off x="7710460" y="0"/>
          <a:ext cx="1871470" cy="5691644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Города</a:t>
          </a:r>
        </a:p>
      </dgm:t>
    </dgm:pt>
    <dgm:pt modelId="{807D4F38-29B2-4D97-BE30-7771811C744B}" type="parTrans" cxnId="{93161B67-1A0B-4CE5-B94B-3309E9701781}">
      <dgm:prSet/>
      <dgm:spPr/>
      <dgm:t>
        <a:bodyPr/>
        <a:lstStyle/>
        <a:p>
          <a:endParaRPr lang="ru-RU"/>
        </a:p>
      </dgm:t>
    </dgm:pt>
    <dgm:pt modelId="{388AEEEB-70AA-4E3E-A001-2CD21A75C5A3}" type="sibTrans" cxnId="{93161B67-1A0B-4CE5-B94B-3309E9701781}">
      <dgm:prSet/>
      <dgm:spPr/>
      <dgm:t>
        <a:bodyPr/>
        <a:lstStyle/>
        <a:p>
          <a:endParaRPr lang="ru-RU"/>
        </a:p>
      </dgm:t>
    </dgm:pt>
    <dgm:pt modelId="{AC7BC134-BDB4-4DF9-A007-3E2087966FB4}" type="pres">
      <dgm:prSet presAssocID="{A1678895-B0D0-41F8-B415-937D788E34CF}" presName="Name0" presStyleCnt="0">
        <dgm:presLayoutVars>
          <dgm:dir/>
          <dgm:resizeHandles val="exact"/>
        </dgm:presLayoutVars>
      </dgm:prSet>
      <dgm:spPr/>
    </dgm:pt>
    <dgm:pt modelId="{B2B22000-03AB-4704-97D8-940BCFB265D5}" type="pres">
      <dgm:prSet presAssocID="{A1678895-B0D0-41F8-B415-937D788E34CF}" presName="fgShape" presStyleLbl="fgShp" presStyleIdx="0" presStyleCnt="1" custScaleX="106867" custScaleY="157435" custLinFactNeighborY="-6608"/>
      <dgm:spPr>
        <a:xfrm>
          <a:off x="238220" y="4496899"/>
          <a:ext cx="9105490" cy="853746"/>
        </a:xfrm>
        <a:prstGeom prst="leftRightArrow">
          <a:avLst/>
        </a:prstGeom>
      </dgm:spPr>
    </dgm:pt>
    <dgm:pt modelId="{CCE88F4E-A2E0-4882-BE6D-D3C00834AF36}" type="pres">
      <dgm:prSet presAssocID="{A1678895-B0D0-41F8-B415-937D788E34CF}" presName="linComp" presStyleCnt="0"/>
      <dgm:spPr/>
    </dgm:pt>
    <dgm:pt modelId="{3566DA38-B1DB-441F-8F05-D8FDE78775A9}" type="pres">
      <dgm:prSet presAssocID="{3B3324DF-2823-43F2-BC34-C4AC03EAA5BD}" presName="compNode" presStyleCnt="0"/>
      <dgm:spPr/>
    </dgm:pt>
    <dgm:pt modelId="{EA61B20C-D049-4C54-87A0-E116CA98E387}" type="pres">
      <dgm:prSet presAssocID="{3B3324DF-2823-43F2-BC34-C4AC03EAA5BD}" presName="bkgdShape" presStyleLbl="node1" presStyleIdx="0" presStyleCnt="5"/>
      <dgm:spPr/>
    </dgm:pt>
    <dgm:pt modelId="{24A19708-CF4C-4B10-929C-A28178C7F499}" type="pres">
      <dgm:prSet presAssocID="{3B3324DF-2823-43F2-BC34-C4AC03EAA5BD}" presName="nodeTx" presStyleLbl="node1" presStyleIdx="0" presStyleCnt="5">
        <dgm:presLayoutVars>
          <dgm:bulletEnabled val="1"/>
        </dgm:presLayoutVars>
      </dgm:prSet>
      <dgm:spPr/>
    </dgm:pt>
    <dgm:pt modelId="{A23CC9C1-19EE-4E13-B648-9796E0629040}" type="pres">
      <dgm:prSet presAssocID="{3B3324DF-2823-43F2-BC34-C4AC03EAA5BD}" presName="invisiNode" presStyleLbl="node1" presStyleIdx="0" presStyleCnt="5"/>
      <dgm:spPr/>
    </dgm:pt>
    <dgm:pt modelId="{FD5CAC93-FA6E-41EF-8102-EF589E4796E9}" type="pres">
      <dgm:prSet presAssocID="{3B3324DF-2823-43F2-BC34-C4AC03EAA5BD}" presName="imagNode" presStyleLbl="fgImgPlace1" presStyleIdx="0" presStyleCnt="5"/>
      <dgm:spPr>
        <a:xfrm>
          <a:off x="56144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B6075C-9AA2-4C04-AFA9-92774AF93D5D}" type="pres">
      <dgm:prSet presAssocID="{8EFB14EC-49B5-4192-AAC2-FF6AC149A3B3}" presName="sibTrans" presStyleLbl="sibTrans2D1" presStyleIdx="0" presStyleCnt="0"/>
      <dgm:spPr/>
    </dgm:pt>
    <dgm:pt modelId="{E224E1F4-AC3C-43D7-8192-88B2AB38AC93}" type="pres">
      <dgm:prSet presAssocID="{75F0B603-E828-4061-918C-23A0B3E513BE}" presName="compNode" presStyleCnt="0"/>
      <dgm:spPr/>
    </dgm:pt>
    <dgm:pt modelId="{184D2E61-0349-415E-B634-703B9CC0E3D5}" type="pres">
      <dgm:prSet presAssocID="{75F0B603-E828-4061-918C-23A0B3E513BE}" presName="bkgdShape" presStyleLbl="node1" presStyleIdx="1" presStyleCnt="5" custLinFactNeighborX="1685"/>
      <dgm:spPr/>
    </dgm:pt>
    <dgm:pt modelId="{4D1EDDFC-00C0-4F49-BA9D-742838816490}" type="pres">
      <dgm:prSet presAssocID="{75F0B603-E828-4061-918C-23A0B3E513BE}" presName="nodeTx" presStyleLbl="node1" presStyleIdx="1" presStyleCnt="5">
        <dgm:presLayoutVars>
          <dgm:bulletEnabled val="1"/>
        </dgm:presLayoutVars>
      </dgm:prSet>
      <dgm:spPr/>
    </dgm:pt>
    <dgm:pt modelId="{083969F9-7B7C-4D57-8D5A-5F3B6490C447}" type="pres">
      <dgm:prSet presAssocID="{75F0B603-E828-4061-918C-23A0B3E513BE}" presName="invisiNode" presStyleLbl="node1" presStyleIdx="1" presStyleCnt="5"/>
      <dgm:spPr/>
    </dgm:pt>
    <dgm:pt modelId="{62AB7DA3-314F-4A35-9464-6DA09BBD1F3B}" type="pres">
      <dgm:prSet presAssocID="{75F0B603-E828-4061-918C-23A0B3E513BE}" presName="imagNode" presStyleLbl="fgImgPlace1" presStyleIdx="1" presStyleCnt="5" custLinFactNeighborX="1792" custLinFactNeighborY="-555"/>
      <dgm:spPr>
        <a:xfrm>
          <a:off x="2015283" y="330979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045DA05-0124-4204-A2AD-7CE4688D1019}" type="pres">
      <dgm:prSet presAssocID="{93C5FC5B-A3F9-4BE6-A19B-9B90FE407EF8}" presName="sibTrans" presStyleLbl="sibTrans2D1" presStyleIdx="0" presStyleCnt="0"/>
      <dgm:spPr/>
    </dgm:pt>
    <dgm:pt modelId="{6DB54F62-376D-4372-8733-38AC0F50B745}" type="pres">
      <dgm:prSet presAssocID="{8DC2A3F4-526A-44E0-BC12-49BD1E721FE0}" presName="compNode" presStyleCnt="0"/>
      <dgm:spPr/>
    </dgm:pt>
    <dgm:pt modelId="{D4C897FB-24E8-4E63-9310-F40EC3D1D2A2}" type="pres">
      <dgm:prSet presAssocID="{8DC2A3F4-526A-44E0-BC12-49BD1E721FE0}" presName="bkgdShape" presStyleLbl="node1" presStyleIdx="2" presStyleCnt="5"/>
      <dgm:spPr/>
    </dgm:pt>
    <dgm:pt modelId="{0C450526-402D-44F4-81D5-B5A4011A9E4D}" type="pres">
      <dgm:prSet presAssocID="{8DC2A3F4-526A-44E0-BC12-49BD1E721FE0}" presName="nodeTx" presStyleLbl="node1" presStyleIdx="2" presStyleCnt="5">
        <dgm:presLayoutVars>
          <dgm:bulletEnabled val="1"/>
        </dgm:presLayoutVars>
      </dgm:prSet>
      <dgm:spPr/>
    </dgm:pt>
    <dgm:pt modelId="{1ECD3D52-4079-47E3-BC4F-1FB175B1D487}" type="pres">
      <dgm:prSet presAssocID="{8DC2A3F4-526A-44E0-BC12-49BD1E721FE0}" presName="invisiNode" presStyleLbl="node1" presStyleIdx="2" presStyleCnt="5"/>
      <dgm:spPr/>
    </dgm:pt>
    <dgm:pt modelId="{DB401DE5-2B24-4680-8E0F-9870C94B81A4}" type="pres">
      <dgm:prSet presAssocID="{8DC2A3F4-526A-44E0-BC12-49BD1E721FE0}" presName="imagNode" presStyleLbl="fgImgPlace1" presStyleIdx="2" presStyleCnt="5"/>
      <dgm:spPr>
        <a:xfrm>
          <a:off x="3911374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1E4C31-C898-4B25-A2F1-1954E10A61FF}" type="pres">
      <dgm:prSet presAssocID="{79AA8021-9E10-4754-9163-C4E5A19397A4}" presName="sibTrans" presStyleLbl="sibTrans2D1" presStyleIdx="0" presStyleCnt="0"/>
      <dgm:spPr/>
    </dgm:pt>
    <dgm:pt modelId="{EF063284-0F1F-403D-A437-7ACB85BFD6E8}" type="pres">
      <dgm:prSet presAssocID="{7314E260-4040-42F5-BEAA-9376A2D3F557}" presName="compNode" presStyleCnt="0"/>
      <dgm:spPr/>
    </dgm:pt>
    <dgm:pt modelId="{E9DB0267-71E2-4768-914F-87989CC60CFB}" type="pres">
      <dgm:prSet presAssocID="{7314E260-4040-42F5-BEAA-9376A2D3F557}" presName="bkgdShape" presStyleLbl="node1" presStyleIdx="3" presStyleCnt="5"/>
      <dgm:spPr/>
    </dgm:pt>
    <dgm:pt modelId="{D5B78A8B-6186-4D04-A04E-686B4366DDFF}" type="pres">
      <dgm:prSet presAssocID="{7314E260-4040-42F5-BEAA-9376A2D3F557}" presName="nodeTx" presStyleLbl="node1" presStyleIdx="3" presStyleCnt="5">
        <dgm:presLayoutVars>
          <dgm:bulletEnabled val="1"/>
        </dgm:presLayoutVars>
      </dgm:prSet>
      <dgm:spPr/>
    </dgm:pt>
    <dgm:pt modelId="{9CA10C5C-C87C-481E-813B-59294E355F3A}" type="pres">
      <dgm:prSet presAssocID="{7314E260-4040-42F5-BEAA-9376A2D3F557}" presName="invisiNode" presStyleLbl="node1" presStyleIdx="3" presStyleCnt="5"/>
      <dgm:spPr/>
    </dgm:pt>
    <dgm:pt modelId="{AA192CD9-4659-43D7-8495-F014E1E2974E}" type="pres">
      <dgm:prSet presAssocID="{7314E260-4040-42F5-BEAA-9376A2D3F557}" presName="imagNode" presStyleLbl="fgImgPlace1" presStyleIdx="3" presStyleCnt="5"/>
      <dgm:spPr>
        <a:xfrm>
          <a:off x="5838989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7509946-CE4E-4CC6-B0F4-7D46533469AE}" type="pres">
      <dgm:prSet presAssocID="{BA32453B-86B9-4BD7-A026-17BF0B90E9B0}" presName="sibTrans" presStyleLbl="sibTrans2D1" presStyleIdx="0" presStyleCnt="0"/>
      <dgm:spPr/>
    </dgm:pt>
    <dgm:pt modelId="{2DF0974E-5C9F-4801-A86F-4D423E742DAF}" type="pres">
      <dgm:prSet presAssocID="{7428AF18-5A7B-43A0-81CC-18664A9D3A7D}" presName="compNode" presStyleCnt="0"/>
      <dgm:spPr/>
    </dgm:pt>
    <dgm:pt modelId="{F40AEDAF-1012-497D-9616-A7DA79691519}" type="pres">
      <dgm:prSet presAssocID="{7428AF18-5A7B-43A0-81CC-18664A9D3A7D}" presName="bkgdShape" presStyleLbl="node1" presStyleIdx="4" presStyleCnt="5"/>
      <dgm:spPr/>
    </dgm:pt>
    <dgm:pt modelId="{A600207B-592C-4B55-A718-5FD84D2D7675}" type="pres">
      <dgm:prSet presAssocID="{7428AF18-5A7B-43A0-81CC-18664A9D3A7D}" presName="nodeTx" presStyleLbl="node1" presStyleIdx="4" presStyleCnt="5">
        <dgm:presLayoutVars>
          <dgm:bulletEnabled val="1"/>
        </dgm:presLayoutVars>
      </dgm:prSet>
      <dgm:spPr/>
    </dgm:pt>
    <dgm:pt modelId="{BF58B41B-7A51-47BE-865E-80A9BF5DCE13}" type="pres">
      <dgm:prSet presAssocID="{7428AF18-5A7B-43A0-81CC-18664A9D3A7D}" presName="invisiNode" presStyleLbl="node1" presStyleIdx="4" presStyleCnt="5"/>
      <dgm:spPr/>
    </dgm:pt>
    <dgm:pt modelId="{6EB1BEC0-6AA1-471C-A16C-951EFE172298}" type="pres">
      <dgm:prSet presAssocID="{7428AF18-5A7B-43A0-81CC-18664A9D3A7D}" presName="imagNode" presStyleLbl="fgImgPlace1" presStyleIdx="4" presStyleCnt="5"/>
      <dgm:spPr>
        <a:xfrm>
          <a:off x="7766604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6A6C1E04-2CA9-4E1D-B92E-81927823C8E3}" type="presOf" srcId="{3B3324DF-2823-43F2-BC34-C4AC03EAA5BD}" destId="{24A19708-CF4C-4B10-929C-A28178C7F499}" srcOrd="1" destOrd="0" presId="urn:microsoft.com/office/officeart/2005/8/layout/hList7"/>
    <dgm:cxn modelId="{8647D904-536A-46BB-8034-0D83FAF4D7CC}" type="presOf" srcId="{7314E260-4040-42F5-BEAA-9376A2D3F557}" destId="{E9DB0267-71E2-4768-914F-87989CC60CFB}" srcOrd="0" destOrd="0" presId="urn:microsoft.com/office/officeart/2005/8/layout/hList7"/>
    <dgm:cxn modelId="{6E51B31A-6814-4132-9433-4B9670DB11A6}" type="presOf" srcId="{75F0B603-E828-4061-918C-23A0B3E513BE}" destId="{4D1EDDFC-00C0-4F49-BA9D-742838816490}" srcOrd="1" destOrd="0" presId="urn:microsoft.com/office/officeart/2005/8/layout/hList7"/>
    <dgm:cxn modelId="{2A62F331-7144-4AFB-9FBF-5EEA8CA36BA3}" type="presOf" srcId="{79AA8021-9E10-4754-9163-C4E5A19397A4}" destId="{B61E4C31-C898-4B25-A2F1-1954E10A61FF}" srcOrd="0" destOrd="0" presId="urn:microsoft.com/office/officeart/2005/8/layout/hList7"/>
    <dgm:cxn modelId="{8B3AA333-A905-498A-8E1C-9893C51F927A}" srcId="{A1678895-B0D0-41F8-B415-937D788E34CF}" destId="{3B3324DF-2823-43F2-BC34-C4AC03EAA5BD}" srcOrd="0" destOrd="0" parTransId="{9C4F6C68-7225-4278-81AB-14D9645B331A}" sibTransId="{8EFB14EC-49B5-4192-AAC2-FF6AC149A3B3}"/>
    <dgm:cxn modelId="{F597D160-9525-47DB-864D-BEFBC4735221}" type="presOf" srcId="{93C5FC5B-A3F9-4BE6-A19B-9B90FE407EF8}" destId="{6045DA05-0124-4204-A2AD-7CE4688D1019}" srcOrd="0" destOrd="0" presId="urn:microsoft.com/office/officeart/2005/8/layout/hList7"/>
    <dgm:cxn modelId="{49651444-6792-4CCE-A0D6-380B5F9148FE}" type="presOf" srcId="{BA32453B-86B9-4BD7-A026-17BF0B90E9B0}" destId="{47509946-CE4E-4CC6-B0F4-7D46533469AE}" srcOrd="0" destOrd="0" presId="urn:microsoft.com/office/officeart/2005/8/layout/hList7"/>
    <dgm:cxn modelId="{4D9E0E67-CE10-4B8A-B320-83628CC2D6F9}" srcId="{A1678895-B0D0-41F8-B415-937D788E34CF}" destId="{7314E260-4040-42F5-BEAA-9376A2D3F557}" srcOrd="3" destOrd="0" parTransId="{EA1686C2-F436-43C3-9CA8-22639EF512EB}" sibTransId="{BA32453B-86B9-4BD7-A026-17BF0B90E9B0}"/>
    <dgm:cxn modelId="{93161B67-1A0B-4CE5-B94B-3309E9701781}" srcId="{A1678895-B0D0-41F8-B415-937D788E34CF}" destId="{7428AF18-5A7B-43A0-81CC-18664A9D3A7D}" srcOrd="4" destOrd="0" parTransId="{807D4F38-29B2-4D97-BE30-7771811C744B}" sibTransId="{388AEEEB-70AA-4E3E-A001-2CD21A75C5A3}"/>
    <dgm:cxn modelId="{75F5274B-FEDC-44FC-97B5-DF31B32277EA}" type="presOf" srcId="{7314E260-4040-42F5-BEAA-9376A2D3F557}" destId="{D5B78A8B-6186-4D04-A04E-686B4366DDFF}" srcOrd="1" destOrd="0" presId="urn:microsoft.com/office/officeart/2005/8/layout/hList7"/>
    <dgm:cxn modelId="{E830494D-9E87-4C78-8D13-89FCE56521DE}" type="presOf" srcId="{8DC2A3F4-526A-44E0-BC12-49BD1E721FE0}" destId="{0C450526-402D-44F4-81D5-B5A4011A9E4D}" srcOrd="1" destOrd="0" presId="urn:microsoft.com/office/officeart/2005/8/layout/hList7"/>
    <dgm:cxn modelId="{6F40B84F-FE83-401B-9CB3-3717B68F252C}" type="presOf" srcId="{7428AF18-5A7B-43A0-81CC-18664A9D3A7D}" destId="{A600207B-592C-4B55-A718-5FD84D2D7675}" srcOrd="1" destOrd="0" presId="urn:microsoft.com/office/officeart/2005/8/layout/hList7"/>
    <dgm:cxn modelId="{B774E950-F661-4F15-850E-C9D7630AA21D}" type="presOf" srcId="{7428AF18-5A7B-43A0-81CC-18664A9D3A7D}" destId="{F40AEDAF-1012-497D-9616-A7DA79691519}" srcOrd="0" destOrd="0" presId="urn:microsoft.com/office/officeart/2005/8/layout/hList7"/>
    <dgm:cxn modelId="{60501D55-971F-47B0-BEDE-B57D7B4FDFCD}" srcId="{A1678895-B0D0-41F8-B415-937D788E34CF}" destId="{75F0B603-E828-4061-918C-23A0B3E513BE}" srcOrd="1" destOrd="0" parTransId="{D3641FAD-EEF6-4232-9F4F-D2C2CC540E6D}" sibTransId="{93C5FC5B-A3F9-4BE6-A19B-9B90FE407EF8}"/>
    <dgm:cxn modelId="{CBE6A776-59A9-4185-87C6-A1DFB286EF83}" type="presOf" srcId="{8EFB14EC-49B5-4192-AAC2-FF6AC149A3B3}" destId="{C4B6075C-9AA2-4C04-AFA9-92774AF93D5D}" srcOrd="0" destOrd="0" presId="urn:microsoft.com/office/officeart/2005/8/layout/hList7"/>
    <dgm:cxn modelId="{21687F58-8E9B-451D-A280-31FF73790882}" type="presOf" srcId="{3B3324DF-2823-43F2-BC34-C4AC03EAA5BD}" destId="{EA61B20C-D049-4C54-87A0-E116CA98E387}" srcOrd="0" destOrd="0" presId="urn:microsoft.com/office/officeart/2005/8/layout/hList7"/>
    <dgm:cxn modelId="{1932CE90-BA48-472C-8A92-7D18C96C7181}" type="presOf" srcId="{8DC2A3F4-526A-44E0-BC12-49BD1E721FE0}" destId="{D4C897FB-24E8-4E63-9310-F40EC3D1D2A2}" srcOrd="0" destOrd="0" presId="urn:microsoft.com/office/officeart/2005/8/layout/hList7"/>
    <dgm:cxn modelId="{EF492AAE-9FD7-424F-B404-482D0B2CD059}" type="presOf" srcId="{75F0B603-E828-4061-918C-23A0B3E513BE}" destId="{184D2E61-0349-415E-B634-703B9CC0E3D5}" srcOrd="0" destOrd="0" presId="urn:microsoft.com/office/officeart/2005/8/layout/hList7"/>
    <dgm:cxn modelId="{E7A045CD-110B-407A-85E0-7939A57F27B1}" srcId="{A1678895-B0D0-41F8-B415-937D788E34CF}" destId="{8DC2A3F4-526A-44E0-BC12-49BD1E721FE0}" srcOrd="2" destOrd="0" parTransId="{D5891422-A851-4F3A-890E-85807A74DC34}" sibTransId="{79AA8021-9E10-4754-9163-C4E5A19397A4}"/>
    <dgm:cxn modelId="{C2E1F2E1-9B01-4573-9695-F267D3660DDE}" type="presOf" srcId="{A1678895-B0D0-41F8-B415-937D788E34CF}" destId="{AC7BC134-BDB4-4DF9-A007-3E2087966FB4}" srcOrd="0" destOrd="0" presId="urn:microsoft.com/office/officeart/2005/8/layout/hList7"/>
    <dgm:cxn modelId="{27BF259D-CD82-42B8-A371-9A43402A0609}" type="presParOf" srcId="{AC7BC134-BDB4-4DF9-A007-3E2087966FB4}" destId="{B2B22000-03AB-4704-97D8-940BCFB265D5}" srcOrd="0" destOrd="0" presId="urn:microsoft.com/office/officeart/2005/8/layout/hList7"/>
    <dgm:cxn modelId="{DD6E7FE8-FC66-41DC-B1E6-8AF369AF9F16}" type="presParOf" srcId="{AC7BC134-BDB4-4DF9-A007-3E2087966FB4}" destId="{CCE88F4E-A2E0-4882-BE6D-D3C00834AF36}" srcOrd="1" destOrd="0" presId="urn:microsoft.com/office/officeart/2005/8/layout/hList7"/>
    <dgm:cxn modelId="{EF5A2750-2562-4054-9C4C-3D0A3129B619}" type="presParOf" srcId="{CCE88F4E-A2E0-4882-BE6D-D3C00834AF36}" destId="{3566DA38-B1DB-441F-8F05-D8FDE78775A9}" srcOrd="0" destOrd="0" presId="urn:microsoft.com/office/officeart/2005/8/layout/hList7"/>
    <dgm:cxn modelId="{E7FD17ED-D979-4208-B506-34B4461CC15B}" type="presParOf" srcId="{3566DA38-B1DB-441F-8F05-D8FDE78775A9}" destId="{EA61B20C-D049-4C54-87A0-E116CA98E387}" srcOrd="0" destOrd="0" presId="urn:microsoft.com/office/officeart/2005/8/layout/hList7"/>
    <dgm:cxn modelId="{DA21D3EA-752B-4A6E-82EE-44BC39001CBD}" type="presParOf" srcId="{3566DA38-B1DB-441F-8F05-D8FDE78775A9}" destId="{24A19708-CF4C-4B10-929C-A28178C7F499}" srcOrd="1" destOrd="0" presId="urn:microsoft.com/office/officeart/2005/8/layout/hList7"/>
    <dgm:cxn modelId="{CDB3E951-96E5-4216-9AD7-19C502BE7BD1}" type="presParOf" srcId="{3566DA38-B1DB-441F-8F05-D8FDE78775A9}" destId="{A23CC9C1-19EE-4E13-B648-9796E0629040}" srcOrd="2" destOrd="0" presId="urn:microsoft.com/office/officeart/2005/8/layout/hList7"/>
    <dgm:cxn modelId="{BA8A82E0-6D70-4B85-B44E-DA8771E6BAE9}" type="presParOf" srcId="{3566DA38-B1DB-441F-8F05-D8FDE78775A9}" destId="{FD5CAC93-FA6E-41EF-8102-EF589E4796E9}" srcOrd="3" destOrd="0" presId="urn:microsoft.com/office/officeart/2005/8/layout/hList7"/>
    <dgm:cxn modelId="{EAB659B1-4F52-437C-94DA-724532EE1AE7}" type="presParOf" srcId="{CCE88F4E-A2E0-4882-BE6D-D3C00834AF36}" destId="{C4B6075C-9AA2-4C04-AFA9-92774AF93D5D}" srcOrd="1" destOrd="0" presId="urn:microsoft.com/office/officeart/2005/8/layout/hList7"/>
    <dgm:cxn modelId="{D5D3ED82-F592-4D42-9653-CC3D7F3466F0}" type="presParOf" srcId="{CCE88F4E-A2E0-4882-BE6D-D3C00834AF36}" destId="{E224E1F4-AC3C-43D7-8192-88B2AB38AC93}" srcOrd="2" destOrd="0" presId="urn:microsoft.com/office/officeart/2005/8/layout/hList7"/>
    <dgm:cxn modelId="{30CE9C1E-2735-4953-BE7B-C931587D6F59}" type="presParOf" srcId="{E224E1F4-AC3C-43D7-8192-88B2AB38AC93}" destId="{184D2E61-0349-415E-B634-703B9CC0E3D5}" srcOrd="0" destOrd="0" presId="urn:microsoft.com/office/officeart/2005/8/layout/hList7"/>
    <dgm:cxn modelId="{66B8DEEC-DE9B-433E-99F7-948E929E7BDE}" type="presParOf" srcId="{E224E1F4-AC3C-43D7-8192-88B2AB38AC93}" destId="{4D1EDDFC-00C0-4F49-BA9D-742838816490}" srcOrd="1" destOrd="0" presId="urn:microsoft.com/office/officeart/2005/8/layout/hList7"/>
    <dgm:cxn modelId="{C33D3C44-AA18-48D5-80A1-74E28153F0A7}" type="presParOf" srcId="{E224E1F4-AC3C-43D7-8192-88B2AB38AC93}" destId="{083969F9-7B7C-4D57-8D5A-5F3B6490C447}" srcOrd="2" destOrd="0" presId="urn:microsoft.com/office/officeart/2005/8/layout/hList7"/>
    <dgm:cxn modelId="{F9971C14-7AF3-4BA5-8901-75288D9A4AE8}" type="presParOf" srcId="{E224E1F4-AC3C-43D7-8192-88B2AB38AC93}" destId="{62AB7DA3-314F-4A35-9464-6DA09BBD1F3B}" srcOrd="3" destOrd="0" presId="urn:microsoft.com/office/officeart/2005/8/layout/hList7"/>
    <dgm:cxn modelId="{C8AFE809-AB2D-4B6E-A343-4274E0DDDDB7}" type="presParOf" srcId="{CCE88F4E-A2E0-4882-BE6D-D3C00834AF36}" destId="{6045DA05-0124-4204-A2AD-7CE4688D1019}" srcOrd="3" destOrd="0" presId="urn:microsoft.com/office/officeart/2005/8/layout/hList7"/>
    <dgm:cxn modelId="{7A665116-7EB6-4886-882D-6D0321998CDF}" type="presParOf" srcId="{CCE88F4E-A2E0-4882-BE6D-D3C00834AF36}" destId="{6DB54F62-376D-4372-8733-38AC0F50B745}" srcOrd="4" destOrd="0" presId="urn:microsoft.com/office/officeart/2005/8/layout/hList7"/>
    <dgm:cxn modelId="{F9874C1E-3836-4B14-A1E9-28795B728D11}" type="presParOf" srcId="{6DB54F62-376D-4372-8733-38AC0F50B745}" destId="{D4C897FB-24E8-4E63-9310-F40EC3D1D2A2}" srcOrd="0" destOrd="0" presId="urn:microsoft.com/office/officeart/2005/8/layout/hList7"/>
    <dgm:cxn modelId="{3D867D90-8455-4265-B901-1BD2C4C9C188}" type="presParOf" srcId="{6DB54F62-376D-4372-8733-38AC0F50B745}" destId="{0C450526-402D-44F4-81D5-B5A4011A9E4D}" srcOrd="1" destOrd="0" presId="urn:microsoft.com/office/officeart/2005/8/layout/hList7"/>
    <dgm:cxn modelId="{2A570AA8-72CC-4212-8B0E-C055DAE829B4}" type="presParOf" srcId="{6DB54F62-376D-4372-8733-38AC0F50B745}" destId="{1ECD3D52-4079-47E3-BC4F-1FB175B1D487}" srcOrd="2" destOrd="0" presId="urn:microsoft.com/office/officeart/2005/8/layout/hList7"/>
    <dgm:cxn modelId="{C6607347-EBAD-4F52-8789-483B4989FC4E}" type="presParOf" srcId="{6DB54F62-376D-4372-8733-38AC0F50B745}" destId="{DB401DE5-2B24-4680-8E0F-9870C94B81A4}" srcOrd="3" destOrd="0" presId="urn:microsoft.com/office/officeart/2005/8/layout/hList7"/>
    <dgm:cxn modelId="{47EFF7DD-B2D1-4CC4-9015-A06815CDA473}" type="presParOf" srcId="{CCE88F4E-A2E0-4882-BE6D-D3C00834AF36}" destId="{B61E4C31-C898-4B25-A2F1-1954E10A61FF}" srcOrd="5" destOrd="0" presId="urn:microsoft.com/office/officeart/2005/8/layout/hList7"/>
    <dgm:cxn modelId="{91F3BE75-AF51-4D86-BF6C-9179130FDBF3}" type="presParOf" srcId="{CCE88F4E-A2E0-4882-BE6D-D3C00834AF36}" destId="{EF063284-0F1F-403D-A437-7ACB85BFD6E8}" srcOrd="6" destOrd="0" presId="urn:microsoft.com/office/officeart/2005/8/layout/hList7"/>
    <dgm:cxn modelId="{6161EE6D-8897-4943-ACB3-E388D3E3209D}" type="presParOf" srcId="{EF063284-0F1F-403D-A437-7ACB85BFD6E8}" destId="{E9DB0267-71E2-4768-914F-87989CC60CFB}" srcOrd="0" destOrd="0" presId="urn:microsoft.com/office/officeart/2005/8/layout/hList7"/>
    <dgm:cxn modelId="{CAA7C5D8-08B7-43CA-89B6-D83886994AED}" type="presParOf" srcId="{EF063284-0F1F-403D-A437-7ACB85BFD6E8}" destId="{D5B78A8B-6186-4D04-A04E-686B4366DDFF}" srcOrd="1" destOrd="0" presId="urn:microsoft.com/office/officeart/2005/8/layout/hList7"/>
    <dgm:cxn modelId="{F02C2E15-D3CA-4627-A30E-E0756095557E}" type="presParOf" srcId="{EF063284-0F1F-403D-A437-7ACB85BFD6E8}" destId="{9CA10C5C-C87C-481E-813B-59294E355F3A}" srcOrd="2" destOrd="0" presId="urn:microsoft.com/office/officeart/2005/8/layout/hList7"/>
    <dgm:cxn modelId="{03AE58DC-C603-414B-AFCD-3EB0EBBBC8A9}" type="presParOf" srcId="{EF063284-0F1F-403D-A437-7ACB85BFD6E8}" destId="{AA192CD9-4659-43D7-8495-F014E1E2974E}" srcOrd="3" destOrd="0" presId="urn:microsoft.com/office/officeart/2005/8/layout/hList7"/>
    <dgm:cxn modelId="{AF15383B-D82D-4DD7-938F-39EF2F3C7E95}" type="presParOf" srcId="{CCE88F4E-A2E0-4882-BE6D-D3C00834AF36}" destId="{47509946-CE4E-4CC6-B0F4-7D46533469AE}" srcOrd="7" destOrd="0" presId="urn:microsoft.com/office/officeart/2005/8/layout/hList7"/>
    <dgm:cxn modelId="{11132160-91F8-4325-BB14-8F7BA5BFD7E6}" type="presParOf" srcId="{CCE88F4E-A2E0-4882-BE6D-D3C00834AF36}" destId="{2DF0974E-5C9F-4801-A86F-4D423E742DAF}" srcOrd="8" destOrd="0" presId="urn:microsoft.com/office/officeart/2005/8/layout/hList7"/>
    <dgm:cxn modelId="{7DF03CCB-EA12-4618-BA07-60C7A467819A}" type="presParOf" srcId="{2DF0974E-5C9F-4801-A86F-4D423E742DAF}" destId="{F40AEDAF-1012-497D-9616-A7DA79691519}" srcOrd="0" destOrd="0" presId="urn:microsoft.com/office/officeart/2005/8/layout/hList7"/>
    <dgm:cxn modelId="{39C753E5-F919-45F2-9D97-4A35BB58E925}" type="presParOf" srcId="{2DF0974E-5C9F-4801-A86F-4D423E742DAF}" destId="{A600207B-592C-4B55-A718-5FD84D2D7675}" srcOrd="1" destOrd="0" presId="urn:microsoft.com/office/officeart/2005/8/layout/hList7"/>
    <dgm:cxn modelId="{5D962745-FE86-4BA7-B622-6F40BFA0B7F4}" type="presParOf" srcId="{2DF0974E-5C9F-4801-A86F-4D423E742DAF}" destId="{BF58B41B-7A51-47BE-865E-80A9BF5DCE13}" srcOrd="2" destOrd="0" presId="urn:microsoft.com/office/officeart/2005/8/layout/hList7"/>
    <dgm:cxn modelId="{06FC40D7-187F-4BD8-9D54-2C46C1723A74}" type="presParOf" srcId="{2DF0974E-5C9F-4801-A86F-4D423E742DAF}" destId="{6EB1BEC0-6AA1-471C-A16C-951EFE17229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1B20C-D049-4C54-87A0-E116CA98E387}">
      <dsp:nvSpPr>
        <dsp:cNvPr id="0" name=""/>
        <dsp:cNvSpPr/>
      </dsp:nvSpPr>
      <dsp:spPr>
        <a:xfrm>
          <a:off x="0" y="0"/>
          <a:ext cx="1871470" cy="56916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Замки</a:t>
          </a:r>
        </a:p>
      </dsp:txBody>
      <dsp:txXfrm>
        <a:off x="54813" y="2331470"/>
        <a:ext cx="1761844" cy="2167031"/>
      </dsp:txXfrm>
    </dsp:sp>
    <dsp:sp modelId="{FD5CAC93-FA6E-41EF-8102-EF589E4796E9}">
      <dsp:nvSpPr>
        <dsp:cNvPr id="0" name=""/>
        <dsp:cNvSpPr/>
      </dsp:nvSpPr>
      <dsp:spPr>
        <a:xfrm>
          <a:off x="56144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D2E61-0349-415E-B634-703B9CC0E3D5}">
      <dsp:nvSpPr>
        <dsp:cNvPr id="0" name=""/>
        <dsp:cNvSpPr/>
      </dsp:nvSpPr>
      <dsp:spPr>
        <a:xfrm>
          <a:off x="1959149" y="0"/>
          <a:ext cx="1871470" cy="56916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Памятники</a:t>
          </a:r>
        </a:p>
      </dsp:txBody>
      <dsp:txXfrm>
        <a:off x="2013962" y="2331470"/>
        <a:ext cx="1761844" cy="2167031"/>
      </dsp:txXfrm>
    </dsp:sp>
    <dsp:sp modelId="{62AB7DA3-314F-4A35-9464-6DA09BBD1F3B}">
      <dsp:nvSpPr>
        <dsp:cNvPr id="0" name=""/>
        <dsp:cNvSpPr/>
      </dsp:nvSpPr>
      <dsp:spPr>
        <a:xfrm>
          <a:off x="2015283" y="330979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897FB-24E8-4E63-9310-F40EC3D1D2A2}">
      <dsp:nvSpPr>
        <dsp:cNvPr id="0" name=""/>
        <dsp:cNvSpPr/>
      </dsp:nvSpPr>
      <dsp:spPr>
        <a:xfrm>
          <a:off x="3855230" y="0"/>
          <a:ext cx="1871470" cy="56916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Музеи</a:t>
          </a:r>
        </a:p>
      </dsp:txBody>
      <dsp:txXfrm>
        <a:off x="3910043" y="2331470"/>
        <a:ext cx="1761844" cy="2167031"/>
      </dsp:txXfrm>
    </dsp:sp>
    <dsp:sp modelId="{DB401DE5-2B24-4680-8E0F-9870C94B81A4}">
      <dsp:nvSpPr>
        <dsp:cNvPr id="0" name=""/>
        <dsp:cNvSpPr/>
      </dsp:nvSpPr>
      <dsp:spPr>
        <a:xfrm>
          <a:off x="3911374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B0267-71E2-4768-914F-87989CC60CFB}">
      <dsp:nvSpPr>
        <dsp:cNvPr id="0" name=""/>
        <dsp:cNvSpPr/>
      </dsp:nvSpPr>
      <dsp:spPr>
        <a:xfrm>
          <a:off x="5782845" y="0"/>
          <a:ext cx="1871470" cy="56916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Храмы</a:t>
          </a:r>
        </a:p>
      </dsp:txBody>
      <dsp:txXfrm>
        <a:off x="5837658" y="2331470"/>
        <a:ext cx="1761844" cy="2167031"/>
      </dsp:txXfrm>
    </dsp:sp>
    <dsp:sp modelId="{AA192CD9-4659-43D7-8495-F014E1E2974E}">
      <dsp:nvSpPr>
        <dsp:cNvPr id="0" name=""/>
        <dsp:cNvSpPr/>
      </dsp:nvSpPr>
      <dsp:spPr>
        <a:xfrm>
          <a:off x="5838989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AEDAF-1012-497D-9616-A7DA79691519}">
      <dsp:nvSpPr>
        <dsp:cNvPr id="0" name=""/>
        <dsp:cNvSpPr/>
      </dsp:nvSpPr>
      <dsp:spPr>
        <a:xfrm>
          <a:off x="7710460" y="0"/>
          <a:ext cx="1871470" cy="56916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Города</a:t>
          </a:r>
        </a:p>
      </dsp:txBody>
      <dsp:txXfrm>
        <a:off x="7765273" y="2331470"/>
        <a:ext cx="1761844" cy="2167031"/>
      </dsp:txXfrm>
    </dsp:sp>
    <dsp:sp modelId="{6EB1BEC0-6AA1-471C-A16C-951EFE172298}">
      <dsp:nvSpPr>
        <dsp:cNvPr id="0" name=""/>
        <dsp:cNvSpPr/>
      </dsp:nvSpPr>
      <dsp:spPr>
        <a:xfrm>
          <a:off x="7766604" y="341498"/>
          <a:ext cx="1759182" cy="189531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22000-03AB-4704-97D8-940BCFB265D5}">
      <dsp:nvSpPr>
        <dsp:cNvPr id="0" name=""/>
        <dsp:cNvSpPr/>
      </dsp:nvSpPr>
      <dsp:spPr>
        <a:xfrm>
          <a:off x="80601" y="4251724"/>
          <a:ext cx="9420728" cy="1344095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17.04.2026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B71D8D-B976-48E8-99A4-0396A0B035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3686" y="104491"/>
            <a:ext cx="914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9778B-EBEE-45F2-82C1-AFA97C08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3" y="2258333"/>
            <a:ext cx="4762500" cy="469185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279113" y="2473728"/>
            <a:ext cx="694914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</a:t>
            </a:r>
          </a:p>
          <a:p>
            <a:pPr>
              <a:lnSpc>
                <a:spcPct val="80000"/>
              </a:lnSpc>
            </a:pP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Путешествие </a:t>
            </a:r>
          </a:p>
          <a:p>
            <a:pPr>
              <a:lnSpc>
                <a:spcPct val="80000"/>
              </a:lnSpc>
            </a:pPr>
            <a:r>
              <a:rPr lang="ru-RU" sz="41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Беларуси»</a:t>
            </a:r>
          </a:p>
          <a:p>
            <a:pPr>
              <a:lnSpc>
                <a:spcPct val="80000"/>
              </a:lnSpc>
            </a:pPr>
            <a:r>
              <a:rPr lang="ru-RU" sz="4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класс)</a:t>
            </a:r>
            <a:endParaRPr lang="ru-RU" sz="4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4232" y="147144"/>
            <a:ext cx="859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Историко-культурные места Беларуси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90012748"/>
              </p:ext>
            </p:extLst>
          </p:nvPr>
        </p:nvGraphicFramePr>
        <p:xfrm>
          <a:off x="2031998" y="940384"/>
          <a:ext cx="9581931" cy="569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24233" y="5528442"/>
            <a:ext cx="831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Историко-культурные места - места с особым значением для истории и культуры народа</a:t>
            </a:r>
          </a:p>
        </p:txBody>
      </p:sp>
    </p:spTree>
    <p:extLst>
      <p:ext uri="{BB962C8B-B14F-4D97-AF65-F5344CB8AC3E}">
        <p14:creationId xmlns:p14="http://schemas.microsoft.com/office/powerpoint/2010/main" val="62146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3" y="111028"/>
            <a:ext cx="9326217" cy="1049562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2057" y="54616"/>
            <a:ext cx="95823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Сокровищница Беларуси:</a:t>
            </a:r>
          </a:p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историко-культурного наследия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92655" y="1160590"/>
            <a:ext cx="7416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список историко-культурных ценностей Республики Беларусь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список наиболее значимых историко-культурных ценностей белорусского народа, взятых под охрану государством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687" y="3094053"/>
            <a:ext cx="3323546" cy="288934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42997" y="6124479"/>
            <a:ext cx="3147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</a:rPr>
              <a:t>Борисоглебская (</a:t>
            </a:r>
            <a:r>
              <a:rPr lang="ru-RU" dirty="0" err="1">
                <a:latin typeface="Times New Roman" panose="02020603050405020304" pitchFamily="18" charset="0"/>
                <a:ea typeface="Arial" panose="020B0604020202020204" pitchFamily="34" charset="0"/>
              </a:rPr>
              <a:t>Коложская</a:t>
            </a: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</a:rPr>
              <a:t>) церковь,  Гродно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7651" b="2665"/>
          <a:stretch/>
        </p:blipFill>
        <p:spPr>
          <a:xfrm>
            <a:off x="1795431" y="2862324"/>
            <a:ext cx="2356541" cy="33528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524830" y="6185033"/>
            <a:ext cx="3265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Каменецкая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башня,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Каменец, Брестская область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051" y="2861965"/>
            <a:ext cx="2966557" cy="28538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760060" y="5847480"/>
            <a:ext cx="3338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Церковь-крепость оборонного типа, 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Мурованка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Щучинский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200" r="9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7213" y="54616"/>
            <a:ext cx="2257448" cy="29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6248" y="-31531"/>
            <a:ext cx="102265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Реставрация и восстановление историко-культурного наследия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7642" y="1136682"/>
            <a:ext cx="101214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Беларуси ведется серьезная работа по реставрации и восстановлению историко-культурного наследия.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помощь в этом оказывает специально созданный в 1998 году фонд Президента Республики Беларусь по поддержке культуры и искусства.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226" t="4790" b="18878"/>
          <a:stretch/>
        </p:blipFill>
        <p:spPr>
          <a:xfrm>
            <a:off x="1628222" y="2591875"/>
            <a:ext cx="3532357" cy="21796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28600" r="10632" b="12805"/>
          <a:stretch/>
        </p:blipFill>
        <p:spPr>
          <a:xfrm>
            <a:off x="6942410" y="2680422"/>
            <a:ext cx="3484840" cy="21914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4635" t="23828" r="4013" b="8451"/>
          <a:stretch/>
        </p:blipFill>
        <p:spPr>
          <a:xfrm>
            <a:off x="1628222" y="4869506"/>
            <a:ext cx="3532357" cy="19277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b="3767"/>
          <a:stretch/>
        </p:blipFill>
        <p:spPr>
          <a:xfrm>
            <a:off x="6992665" y="4931807"/>
            <a:ext cx="3434585" cy="186546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181159" y="3287794"/>
            <a:ext cx="1227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43951" y="3287794"/>
            <a:ext cx="1458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Коссовский замок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54079" y="5479446"/>
            <a:ext cx="1614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Несвижский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замок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22394" y="5202820"/>
            <a:ext cx="2101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Могилевский областной драматический театр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6389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6628" y="96120"/>
            <a:ext cx="62573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важно знать о наших историко-культурных местах?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8769" y="1560816"/>
            <a:ext cx="71785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300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истории своей страны.</a:t>
            </a:r>
          </a:p>
          <a:p>
            <a:pPr>
              <a:spcAft>
                <a:spcPts val="2400"/>
              </a:spcAft>
            </a:pPr>
            <a:r>
              <a:rPr lang="ru-RU" sz="300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традициями и обычаями.</a:t>
            </a:r>
          </a:p>
          <a:p>
            <a:pPr>
              <a:spcAft>
                <a:spcPts val="2400"/>
              </a:spcAft>
            </a:pPr>
            <a:r>
              <a:rPr lang="ru-RU" sz="300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памяти о прошлом.</a:t>
            </a:r>
          </a:p>
          <a:p>
            <a:pPr>
              <a:spcAft>
                <a:spcPts val="2400"/>
              </a:spcAft>
            </a:pPr>
            <a:r>
              <a:rPr lang="ru-RU" sz="300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 и уважение к наследию народа.</a:t>
            </a:r>
          </a:p>
          <a:p>
            <a:pPr>
              <a:spcAft>
                <a:spcPts val="2400"/>
              </a:spcAft>
            </a:pPr>
            <a:r>
              <a:rPr lang="ru-RU" sz="300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Вдохновение и мотивация.</a:t>
            </a:r>
          </a:p>
          <a:p>
            <a:pPr>
              <a:spcAft>
                <a:spcPts val="2400"/>
              </a:spcAft>
            </a:pPr>
            <a:r>
              <a:rPr lang="ru-RU" sz="3000" dirty="0">
                <a:solidFill>
                  <a:srgbClr val="1D1D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людей.</a:t>
            </a:r>
            <a:endParaRPr lang="ru-RU" sz="3000" b="0" i="0" dirty="0">
              <a:solidFill>
                <a:srgbClr val="1D1D1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94" b="82552" l="28480" r="73082"/>
                    </a14:imgEffect>
                  </a14:imgLayer>
                </a14:imgProps>
              </a:ext>
            </a:extLst>
          </a:blip>
          <a:srcRect l="27400" t="18179" r="27207" b="17185"/>
          <a:stretch/>
        </p:blipFill>
        <p:spPr>
          <a:xfrm>
            <a:off x="2814578" y="1471680"/>
            <a:ext cx="871638" cy="677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02" b="84180" l="17969" r="83398"/>
                    </a14:imgEffect>
                  </a14:imgLayer>
                </a14:imgProps>
              </a:ext>
            </a:extLst>
          </a:blip>
          <a:srcRect l="15412" t="15928" r="15668" b="15618"/>
          <a:stretch/>
        </p:blipFill>
        <p:spPr>
          <a:xfrm>
            <a:off x="2814578" y="2300476"/>
            <a:ext cx="804465" cy="6731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9" b="89982" l="32031" r="68066"/>
                    </a14:imgEffect>
                  </a14:imgLayer>
                </a14:imgProps>
              </a:ext>
            </a:extLst>
          </a:blip>
          <a:srcRect l="30172" t="14222" r="27694" b="14320"/>
          <a:stretch/>
        </p:blipFill>
        <p:spPr>
          <a:xfrm>
            <a:off x="2839147" y="3013790"/>
            <a:ext cx="822499" cy="65959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/>
          <a:srcRect l="11979" t="11769" r="13686" b="20816"/>
          <a:stretch/>
        </p:blipFill>
        <p:spPr>
          <a:xfrm>
            <a:off x="2814578" y="4522126"/>
            <a:ext cx="868238" cy="78741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/>
          <a:srcRect l="14273" t="24429" r="14763" b="34109"/>
          <a:stretch/>
        </p:blipFill>
        <p:spPr>
          <a:xfrm>
            <a:off x="2673122" y="5289440"/>
            <a:ext cx="1151149" cy="672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9148" y="3822337"/>
            <a:ext cx="750032" cy="63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786" y="-63351"/>
            <a:ext cx="93768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Историко-культурные места Беларуси: создаем свою программу путешествия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36" y="1162253"/>
            <a:ext cx="3666705" cy="534358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50476" y="1159138"/>
            <a:ext cx="70448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1: Исследование и выбор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задача: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Выбрать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места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путешествия.</a:t>
            </a:r>
          </a:p>
          <a:p>
            <a:pPr marL="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тема, значимость, доступность, интерес.</a:t>
            </a:r>
          </a:p>
          <a:p>
            <a:pPr marL="0" lvl="1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2: Создание программы путешествия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задача: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Заполнить шаблон программы путешествия.</a:t>
            </a:r>
          </a:p>
          <a:p>
            <a:pPr marL="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шаблоне: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тема путешествия, места для посещения, их расположение и краткое описание, время, маршрут.</a:t>
            </a:r>
          </a:p>
          <a:p>
            <a:pPr marL="0" lvl="1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3: Презентация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задача: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Представить свою программу классу.</a:t>
            </a:r>
          </a:p>
          <a:p>
            <a:pPr marL="0" lvl="1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рассказать: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тема, цель, кратко о программе.</a:t>
            </a:r>
          </a:p>
        </p:txBody>
      </p:sp>
    </p:spTree>
    <p:extLst>
      <p:ext uri="{BB962C8B-B14F-4D97-AF65-F5344CB8AC3E}">
        <p14:creationId xmlns:p14="http://schemas.microsoft.com/office/powerpoint/2010/main" val="3455115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5694</TotalTime>
  <Words>283</Words>
  <Application>Microsoft Office PowerPoint</Application>
  <PresentationFormat>Широкоэкранный</PresentationFormat>
  <Paragraphs>48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Государственное учреждение образования  «Академия образования»  Программа тематических занятий «Я. Моя семья. Моя Родина»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 «Академия образования»  Программа тематических занятий «Я. Моя семья. Моя Родина»</dc:title>
  <dc:creator>User</dc:creator>
  <cp:lastModifiedBy>О.П. Братухина</cp:lastModifiedBy>
  <cp:revision>406</cp:revision>
  <dcterms:created xsi:type="dcterms:W3CDTF">2025-02-21T08:43:24Z</dcterms:created>
  <dcterms:modified xsi:type="dcterms:W3CDTF">2026-04-17T07:38:14Z</dcterms:modified>
</cp:coreProperties>
</file>