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9"/>
  </p:notesMasterIdLst>
  <p:sldIdLst>
    <p:sldId id="262" r:id="rId3"/>
    <p:sldId id="353" r:id="rId4"/>
    <p:sldId id="272" r:id="rId5"/>
    <p:sldId id="357" r:id="rId6"/>
    <p:sldId id="358" r:id="rId7"/>
    <p:sldId id="359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A7F3DA-DB47-4ABA-86D7-09755ECD9892}">
          <p14:sldIdLst>
            <p14:sldId id="262"/>
            <p14:sldId id="353"/>
            <p14:sldId id="272"/>
            <p14:sldId id="357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3AFA-84D8-43B5-B5E4-05C69D8453D2}" type="datetimeFigureOut">
              <a:rPr lang="x-none" smtClean="0"/>
              <a:t>18.05.2026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96F8-3C52-4804-AB42-6ED2B8CFDA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5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AD4C5-EB41-42A7-9A67-69F0251B7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F813F-3C71-4A41-B42D-63F40BE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2BC689-AEAE-423E-AFC9-83E729E9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C897D-ED66-40CB-B3DD-976DF6D6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0C1C07-9B33-40FA-B172-AD4ECCE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74DB8-3D99-4EB2-90D6-1B6EE77F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6812E5-A944-44DC-8FCB-05405240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8F5143-8713-4041-BFCF-0BF9DADF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FA72D4-9F91-4BC2-92F2-DD264442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DE000C-B1D5-4DB2-9114-0DEFCB54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5EC988-137A-4C77-9591-9DFF97D81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D68A0B-3677-4FAF-8EE0-53C4A7E4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2A8553-08E5-45AE-AA40-482119AC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7B579E-C9C7-4DFD-8166-613F225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120D61-9A02-4EC4-865B-90D0893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7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1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1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1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6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BA442-42BB-4AA8-BEE5-C15EB4E8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E0CC8B-D771-482F-A138-F5D5AD79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CDB1D-9CEC-440E-93AA-F84BA20F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AA3F9-2F9D-4F04-B5C0-064B4750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826DDE-B365-4D09-AF1D-26B7304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7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2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A51A5-7D1B-4919-ACD4-45E0E58B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65EAB7-CEED-4984-AB82-AE500C87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74DA94-0AB0-41C9-88A2-8129102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E54CD2-ABC0-41C3-BD1E-5AB398DF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BF036A-5A9C-4D70-8AAE-4305C505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5792A-3046-4C47-B710-28A9B51B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9D556-D968-4B09-AFD5-248F3D61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4A3BBF-69EF-4065-91FC-62C88137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5E00A3-59EC-403E-B274-75E70A72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6554D9-43C4-4333-80CD-0D211103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EBA3A0-3877-4224-976E-2A5378C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15295-A5A7-4B7F-BD2C-5FE1F47B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1BFCF2-B723-419D-BB7A-02F2D410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819C42-F248-481E-9614-37EFC614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1FCF7C-39D3-4863-ACC1-865B6F343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05413B-EEA4-4D71-8452-67D8EDB28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F46F301-D42E-497B-B2F3-9A802DD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C95C79-F0A9-46B8-9C2C-050C71CF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E17F88-CB56-42E8-89E3-BC7AB401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5A117-B5CF-4219-8769-23A798B1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6129B5-4D7C-43E5-A532-47C0A81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F6D171-8A3D-4258-A6B4-11B4EB35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D3559A-26BC-41E6-BB54-61E06847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B0737E-0498-49E5-BF9A-EE14576A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8056BC5-63A8-4A3B-BB21-534A7B3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70193E-C04A-4E70-9CED-F22EF4CD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AE83F4-1F21-4586-AE5D-E4309B49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48F1F6-E36F-4D3F-B805-AD16D842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DF55EF-E67A-4037-A9C8-C0820F9A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3DF223-FE2A-447C-A518-B7250DD5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870BFE-DCA2-45DD-B10A-2A2CAFF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F3D1A3-5BE6-4EA0-A5CC-8E7CE422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C770D-A128-4A13-BFAD-C49996E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1F58581-1C5B-48C4-9BB3-59B4C7AA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338054-2745-4700-9463-DB1C2C8E0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3BAF1D-998A-4DCB-B15D-AB0DA22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9866D2-690C-4732-BDCD-A1D44AD3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3D7E7A-29B3-4DBE-82D8-52E742EE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192C8-CF2D-40E9-96E3-4F425442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63754C-E0DE-4CB8-8893-8158CE51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CD3132-F97F-4304-875C-F13263AB6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pPr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2E1E96-8B6E-4121-863D-38C8C6F1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F5E159-3350-4782-8E44-6B50C1096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EA7068-7160-4ADB-BBEE-A28D0D8A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xmlns="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BD6EE9-1F0D-4B45-9BAC-364608B9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B95409-4186-4600-83A8-B49E5F9E6079}"/>
              </a:ext>
            </a:extLst>
          </p:cNvPr>
          <p:cNvSpPr txBox="1"/>
          <p:nvPr/>
        </p:nvSpPr>
        <p:spPr>
          <a:xfrm>
            <a:off x="2071170" y="99113"/>
            <a:ext cx="903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 «Я. Моя семья. Моя Родина»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DE2489E-9ECD-4EF2-B8B4-1282EAD71BD0}"/>
              </a:ext>
            </a:extLst>
          </p:cNvPr>
          <p:cNvSpPr txBox="1">
            <a:spLocks/>
          </p:cNvSpPr>
          <p:nvPr/>
        </p:nvSpPr>
        <p:spPr>
          <a:xfrm>
            <a:off x="1439534" y="1106487"/>
            <a:ext cx="6619518" cy="4662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итогов деятельности первичной организации ОО «БРСМ» в учреждении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планов работы на предстоящий учебный год»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000B363-77D2-4EEB-98BE-DCD2A949B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64" y="2265255"/>
            <a:ext cx="4762500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1984" y="901488"/>
            <a:ext cx="6208645" cy="327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67"/>
              </a:lnSpc>
              <a:defRPr/>
            </a:pP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Патриотизм, уверенность в будущем своей страны и желание сделать ее лучше - вот главное, что должно быть у сегодняшней молодежи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6519" y="-451418"/>
            <a:ext cx="1123495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3" b="1" i="1" dirty="0">
                <a:solidFill>
                  <a:prstClr val="white"/>
                </a:solidFill>
                <a:latin typeface="Calibri"/>
              </a:rPr>
              <a:t>“</a:t>
            </a:r>
            <a:endParaRPr lang="ru-RU" sz="21333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881255" y="2484314"/>
            <a:ext cx="1359428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3" b="1" i="1" dirty="0">
                <a:solidFill>
                  <a:prstClr val="white"/>
                </a:solidFill>
                <a:latin typeface="Calibri"/>
              </a:rPr>
              <a:t>“</a:t>
            </a:r>
            <a:endParaRPr lang="ru-RU" sz="21333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5495089"/>
            <a:ext cx="5937957" cy="124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ru-RU" sz="2800" i="1" dirty="0">
                <a:solidFill>
                  <a:prstClr val="white"/>
                </a:solidFill>
                <a:latin typeface="Calibri"/>
              </a:rPr>
              <a:t>Президент Республики Беларусь </a:t>
            </a:r>
            <a:r>
              <a:rPr lang="ru-RU" sz="2800" i="1" dirty="0" err="1" smtClean="0">
                <a:solidFill>
                  <a:prstClr val="white"/>
                </a:solidFill>
                <a:latin typeface="Calibri"/>
              </a:rPr>
              <a:t>А.Г.Лукашенко</a:t>
            </a:r>
            <a:r>
              <a:rPr lang="ru-RU" sz="2800" i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867" i="1" dirty="0">
                <a:solidFill>
                  <a:prstClr val="white"/>
                </a:solidFill>
                <a:latin typeface="Calibri"/>
              </a:rPr>
              <a:t/>
            </a:r>
            <a:br>
              <a:rPr lang="ru-RU" sz="1867" i="1" dirty="0">
                <a:solidFill>
                  <a:prstClr val="white"/>
                </a:solidFill>
                <a:latin typeface="Calibri"/>
              </a:rPr>
            </a:br>
            <a:endParaRPr lang="ru-RU" sz="1867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A1D9C4-DA67-4453-BE00-0D9755A7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BB8349-8D3D-47F8-8DCB-8414DDE0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1464" y="133379"/>
            <a:ext cx="9467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республиканский союз молодежи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439" y="1343977"/>
            <a:ext cx="7290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год: 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Белорусского союза молодежи (БСМ)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патриотического союза молодежи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(БПСМ) 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республиканский союз молодежи (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БРСМ).</a:t>
            </a:r>
            <a:endParaRPr lang="ru-RU" sz="24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439" y="3782348"/>
            <a:ext cx="8370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БРСМ: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всестороннего развития молодежи, раскрытия ее творческого потенциала, содействие развитию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гражданского общества, основанного на патриотических и духовно-нравственных ценностях белорусского народа.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" b="9930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2072" y="1580223"/>
            <a:ext cx="3193653" cy="31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A1D9C4-DA67-4453-BE00-0D9755A7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9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BB8349-8D3D-47F8-8DCB-8414DDE0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8954" y="36640"/>
            <a:ext cx="778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БРСМ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439" y="1343977"/>
            <a:ext cx="729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439" y="3782348"/>
            <a:ext cx="837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" b="9930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4578" y="116154"/>
            <a:ext cx="2158694" cy="2158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1596" y="1273610"/>
            <a:ext cx="71889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гражданско-патриотическое воспитание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 молодежи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студотрядовское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движение)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талантливой и одаренной молодежи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пропаганда здорового образа жизни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волонтерского движения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международное сотрудничество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молодежью в информационном пространстве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правовое воспитание молодежи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A1D9C4-DA67-4453-BE00-0D9755A7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BB8349-8D3D-47F8-8DCB-8414DDE0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09112" y="10693"/>
            <a:ext cx="7786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и проекты БРСМ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439" y="1343977"/>
            <a:ext cx="729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439" y="3782348"/>
            <a:ext cx="837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736" y="1805642"/>
            <a:ext cx="4562147" cy="34434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41502" y="904637"/>
            <a:ext cx="65176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Всебелорусская акция «Мы – граждане Беларуси!»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патриотический проект «Цветы Великой Победы»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альбом памяти «Беларусь помнит. Родные лица Победы»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историко-культурный проект «Цифровая звезда»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молодежный проект «100 идей для Беларуси»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диалоги «Сила Основного Закона»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«Доброе Сердце»</a:t>
            </a:r>
          </a:p>
        </p:txBody>
      </p:sp>
    </p:spTree>
    <p:extLst>
      <p:ext uri="{BB962C8B-B14F-4D97-AF65-F5344CB8AC3E}">
        <p14:creationId xmlns:p14="http://schemas.microsoft.com/office/powerpoint/2010/main" val="394365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A1D9C4-DA67-4453-BE00-0D9755A7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BB8349-8D3D-47F8-8DCB-8414DDE0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0439" y="1343977"/>
            <a:ext cx="729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439" y="3782348"/>
            <a:ext cx="837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" b="9930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4578" y="116154"/>
            <a:ext cx="2158694" cy="21586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8232" y="2274848"/>
            <a:ext cx="79152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первичной организации ОО «БРСМ» в учреждении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725966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218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user</cp:lastModifiedBy>
  <cp:revision>142</cp:revision>
  <dcterms:created xsi:type="dcterms:W3CDTF">2021-05-15T06:21:26Z</dcterms:created>
  <dcterms:modified xsi:type="dcterms:W3CDTF">2026-05-18T02:38:58Z</dcterms:modified>
</cp:coreProperties>
</file>