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93" r:id="rId3"/>
    <p:sldId id="291" r:id="rId4"/>
    <p:sldId id="295" r:id="rId5"/>
    <p:sldId id="292" r:id="rId6"/>
    <p:sldId id="296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D561"/>
    <a:srgbClr val="9CC444"/>
    <a:srgbClr val="800000"/>
    <a:srgbClr val="502800"/>
    <a:srgbClr val="6633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89" autoAdjust="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947AC-B47A-426F-BBDA-E4FBBC3B8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F566EB-EC37-4665-9653-0A24D8014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AC128-B810-46AF-87A4-30A30D47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08.04.2026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A3825-5384-4F94-AC01-D6D6704C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65081B-FE7D-4709-8772-CB639CF6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40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5F336-DB23-4682-A014-C5E27EB5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51049D-6521-480F-A5E0-14C4B6145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BBCB77-73F5-4ECB-A34C-8CEC858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08.04.2026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AB6F3-FFF0-495D-ACB2-F5E377BE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82C9FB-E443-42E8-BA4F-C6026686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1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E0B831-AC44-40B2-9B41-98E369BC4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83A923-3E27-4CC9-872F-68C1A9779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C2B33-0391-42CB-AD7E-D3C322D3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08.04.2026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D34014-4C6F-4A4B-9032-E72101C3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47850-2C36-48C9-BC02-6D2A5715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4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3B53-3B7C-4499-8CB8-57400F52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E36BA2-AEB2-472E-AAA6-7018EE8FD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9E7AF8-BA06-4A36-B392-C7B5E741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08.04.2026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69A1D-DBFD-4420-82C1-5DD3EF8C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C38D65-145B-48F5-A5AF-425D3D42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28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50708-A7E7-4700-9DBA-7062F1B1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FE56D0-0365-4F7C-8BBA-674D7ECCD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4439AE-CAC6-4E5C-888A-03F4A3D1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08.04.2026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3E9068-BA2C-48C7-ACE5-9BCE0099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E8CCF-CF7A-4AAA-8D7A-043E017D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9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0EC2B-6A69-4454-AC86-4026E8C4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56110-B375-49BC-830C-415563E3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D10A6D-D06C-457A-A382-3DF44330C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4AEB3F-B9C9-454E-B00B-00898973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08.04.2026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F02234-7E1D-4FAF-8DDF-E6009FA7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C70143-0226-4447-A80B-1674985D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8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205EC-85DC-4DD8-B978-EDBED6A3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34C07-98F1-4C6A-BAAB-E6EFC58ED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033996-C2B2-48F8-BA3A-0156398D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C4E70B-C368-40B8-A257-7DA4077E4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9B749D-686E-4E12-8BD1-87F8FAA30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E22F4B-781E-47FD-871D-CF48782A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08.04.2026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CF6167-E189-4B86-8CD3-83D93304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57E5AA-7AC9-43DE-8AED-4BCA2AEA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0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E0D25-D345-4CC3-A2A1-DEE360AD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6BBFDC-C159-46E0-AF78-42E87834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08.04.2026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093BE9-7EE6-454D-ABD8-7F354946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C19551-EE82-4E03-9C9E-AB8981D5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14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2AA786-57DB-4E45-B94B-46C354FD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08.04.2026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5D5C5E-9AF1-46D1-BADD-BBA464AE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30488B-F7DA-4179-B1B1-A867B17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89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33DE-3A15-47EF-9F35-FD6A07A1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F5B61-CC4B-4244-A356-0D830F5D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AD1BCF-4B00-4AAD-A082-8759D2D4E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7A4CD8-DCC1-4B2D-842D-33DA0D0A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08.04.2026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1E8B6-ED22-4C8D-98B4-24FE22BD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91C402-678B-4577-9E97-CD338806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35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180EA-854D-43E2-8F52-E4B2D598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EE72D8-CC40-4729-9C5B-885E3512C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50A695-EEA5-4238-B39C-302FCC76E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91009-8905-44AD-A28B-B6AAEDAF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08.04.2026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CA1F70-C195-464B-B72C-32604255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E3E966-5EC2-402A-B75C-D8957530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2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6C28D-22D5-45E3-8EDE-1A14DAAE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6C1E0-EB8F-4C52-A422-BF7262D30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1025B-355E-4CCB-888D-679776304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ED53-BCF5-4BB1-AB55-DBDAF048BC4D}" type="datetimeFigureOut">
              <a:rPr lang="ru-RU" smtClean="0"/>
              <a:t>08.04.2026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B2F58-1331-4135-994A-F1506408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26B8AD-1EBC-42C3-AA99-4A12A3AD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78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4B71D8D-B976-48E8-99A4-0396A0B035B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323686" y="104491"/>
            <a:ext cx="9144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49778B-EBEE-45F2-82C1-AFA97C08F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93" y="2258333"/>
            <a:ext cx="4762500" cy="469185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221899" y="2258333"/>
            <a:ext cx="694914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1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1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100" b="1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1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Портрет октябренка»</a:t>
            </a:r>
          </a:p>
          <a:p>
            <a:pPr>
              <a:lnSpc>
                <a:spcPct val="80000"/>
              </a:lnSpc>
            </a:pPr>
            <a:r>
              <a:rPr lang="ru-RU" sz="4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класс)</a:t>
            </a:r>
            <a:endParaRPr lang="ru-RU" sz="4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5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8D59B9-FBCE-4889-8E64-24FA8D258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921" y="0"/>
            <a:ext cx="9980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0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8D3CE5-9CF3-4F52-8950-0DA392791F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5" b="45000" l="4167" r="96833">
                        <a14:foregroundMark x1="40000" y1="15500" x2="15833" y2="9750"/>
                        <a14:foregroundMark x1="15833" y1="9750" x2="15667" y2="10000"/>
                        <a14:foregroundMark x1="8000" y1="2250" x2="61000" y2="2625"/>
                        <a14:foregroundMark x1="61000" y1="2625" x2="74333" y2="1125"/>
                        <a14:foregroundMark x1="74333" y1="1125" x2="91500" y2="4375"/>
                        <a14:foregroundMark x1="91500" y1="4375" x2="97500" y2="35000"/>
                        <a14:foregroundMark x1="97500" y1="35000" x2="95833" y2="39750"/>
                        <a14:foregroundMark x1="95833" y1="39750" x2="90333" y2="43125"/>
                        <a14:foregroundMark x1="90333" y1="43125" x2="76833" y2="42375"/>
                        <a14:foregroundMark x1="76833" y1="42375" x2="55833" y2="35875"/>
                        <a14:foregroundMark x1="55833" y1="35875" x2="38167" y2="34000"/>
                        <a14:foregroundMark x1="38167" y1="34000" x2="32667" y2="29750"/>
                        <a14:foregroundMark x1="32667" y1="29750" x2="12167" y2="27500"/>
                        <a14:foregroundMark x1="12167" y1="27500" x2="8167" y2="22875"/>
                        <a14:foregroundMark x1="8167" y1="22875" x2="9000" y2="19250"/>
                        <a14:foregroundMark x1="9000" y1="19250" x2="7500" y2="13875"/>
                        <a14:foregroundMark x1="7500" y1="13875" x2="2667" y2="9750"/>
                        <a14:foregroundMark x1="2667" y1="9750" x2="8000" y2="5750"/>
                        <a14:foregroundMark x1="8000" y1="5750" x2="9500" y2="3375"/>
                        <a14:foregroundMark x1="5000" y1="1375" x2="1333" y2="22875"/>
                        <a14:foregroundMark x1="1333" y1="22875" x2="4167" y2="27500"/>
                        <a14:foregroundMark x1="4167" y1="27500" x2="12833" y2="29750"/>
                        <a14:foregroundMark x1="12833" y1="29750" x2="20000" y2="30125"/>
                        <a14:foregroundMark x1="20000" y1="30125" x2="20667" y2="30000"/>
                        <a14:foregroundMark x1="15833" y1="2625" x2="33333" y2="1000"/>
                        <a14:foregroundMark x1="33333" y1="1000" x2="62000" y2="1750"/>
                        <a14:foregroundMark x1="62000" y1="1750" x2="67667" y2="1625"/>
                        <a14:foregroundMark x1="92000" y1="1250" x2="98667" y2="10000"/>
                        <a14:foregroundMark x1="98667" y1="10000" x2="96500" y2="42500"/>
                        <a14:foregroundMark x1="96500" y1="42500" x2="78833" y2="43875"/>
                        <a14:foregroundMark x1="78833" y1="43875" x2="56000" y2="37000"/>
                        <a14:foregroundMark x1="92667" y1="1500" x2="99000" y2="13125"/>
                        <a14:foregroundMark x1="99000" y1="13125" x2="97333" y2="39625"/>
                        <a14:foregroundMark x1="97333" y1="39625" x2="93000" y2="44375"/>
                        <a14:foregroundMark x1="93000" y1="44375" x2="90500" y2="45000"/>
                        <a14:foregroundMark x1="96500" y1="4875" x2="96833" y2="42875"/>
                        <a14:foregroundMark x1="96833" y1="42875" x2="94667" y2="43750"/>
                        <a14:foregroundMark x1="23333" y1="11750" x2="9000" y2="12875"/>
                        <a14:foregroundMark x1="9000" y1="12875" x2="9333" y2="20750"/>
                        <a14:foregroundMark x1="9333" y1="20750" x2="18833" y2="19250"/>
                        <a14:foregroundMark x1="18833" y1="19250" x2="13333" y2="11625"/>
                        <a14:foregroundMark x1="13333" y1="11625" x2="7333" y2="18625"/>
                        <a14:foregroundMark x1="7333" y1="18625" x2="20833" y2="11500"/>
                        <a14:foregroundMark x1="20833" y1="11500" x2="27000" y2="15875"/>
                        <a14:foregroundMark x1="27000" y1="15875" x2="23000" y2="23125"/>
                        <a14:foregroundMark x1="23000" y1="23125" x2="15833" y2="23000"/>
                        <a14:foregroundMark x1="15833" y1="23000" x2="15833" y2="22625"/>
                        <a14:backgroundMark x1="1667" y1="33000" x2="35167" y2="34000"/>
                        <a14:backgroundMark x1="35167" y1="34000" x2="8500" y2="33625"/>
                        <a14:backgroundMark x1="8500" y1="33625" x2="23333" y2="33625"/>
                        <a14:backgroundMark x1="23333" y1="33625" x2="30167" y2="33000"/>
                        <a14:backgroundMark x1="27000" y1="32000" x2="13667" y2="32500"/>
                        <a14:backgroundMark x1="13667" y1="32500" x2="12833" y2="3337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55504"/>
          <a:stretch/>
        </p:blipFill>
        <p:spPr>
          <a:xfrm>
            <a:off x="1984244" y="313660"/>
            <a:ext cx="9856882" cy="58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9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F16DD1-3764-4753-A90D-75B467700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490" y="975130"/>
            <a:ext cx="4247938" cy="46800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F98170-F406-4DBC-90DC-8F56A5270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160" y="259434"/>
            <a:ext cx="4877223" cy="32982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06BCE3-DDC5-44C4-8098-A4A28EE44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872" y="3557656"/>
            <a:ext cx="3288096" cy="31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9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5A88C2-013B-427C-B989-B6C230395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56"/>
          <a:stretch/>
        </p:blipFill>
        <p:spPr>
          <a:xfrm>
            <a:off x="1658679" y="744279"/>
            <a:ext cx="10533321" cy="6113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BC59D9-6867-485A-872E-CF65E488A5F3}"/>
              </a:ext>
            </a:extLst>
          </p:cNvPr>
          <p:cNvSpPr txBox="1"/>
          <p:nvPr/>
        </p:nvSpPr>
        <p:spPr>
          <a:xfrm>
            <a:off x="1943101" y="36393"/>
            <a:ext cx="6097772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Правила октябрят:</a:t>
            </a:r>
          </a:p>
        </p:txBody>
      </p:sp>
    </p:spTree>
    <p:extLst>
      <p:ext uri="{BB962C8B-B14F-4D97-AF65-F5344CB8AC3E}">
        <p14:creationId xmlns:p14="http://schemas.microsoft.com/office/powerpoint/2010/main" val="171848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38970" y="219495"/>
            <a:ext cx="835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лучам октябрятской звездочки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822E78-D2A4-4CBA-A11A-93B578770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139" y="589387"/>
            <a:ext cx="10116350" cy="5058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1231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5072</TotalTime>
  <Words>40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Государственное учреждение образования  «Академия образования»  Программа тематических занятий «Я. Моя семья. Моя Родина»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образования  «Академия образования»  Программа тематических занятий «Я. Моя семья. Моя Родина»</dc:title>
  <dc:creator>User</dc:creator>
  <cp:lastModifiedBy>О.П. Братухина</cp:lastModifiedBy>
  <cp:revision>379</cp:revision>
  <dcterms:created xsi:type="dcterms:W3CDTF">2025-02-21T08:43:24Z</dcterms:created>
  <dcterms:modified xsi:type="dcterms:W3CDTF">2026-04-08T13:04:20Z</dcterms:modified>
</cp:coreProperties>
</file>