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234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1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01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19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21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7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97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82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887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193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48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030C4-4B2B-4263-B2CF-3B58E92ACC13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254B9-0BE3-4D68-99B5-238561BA7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61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Wave2">
              <a:avLst/>
            </a:prstTxWarp>
            <a:noAutofit/>
          </a:bodyPr>
          <a:lstStyle/>
          <a:p>
            <a:r>
              <a:rPr lang="ru-RU" sz="10000" b="1" dirty="0" smtClean="0">
                <a:ln w="13462">
                  <a:solidFill>
                    <a:srgbClr val="FFFF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ВРЕМЕНА ГОДА</a:t>
            </a:r>
            <a:endParaRPr lang="ru-RU" sz="10000" b="1" dirty="0">
              <a:ln w="13462">
                <a:solidFill>
                  <a:srgbClr val="FFFF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19275" y="3602037"/>
            <a:ext cx="9144000" cy="3074987"/>
          </a:xfrm>
        </p:spPr>
        <p:txBody>
          <a:bodyPr>
            <a:normAutofit/>
          </a:bodyPr>
          <a:lstStyle/>
          <a:p>
            <a:pPr algn="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 подготовили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6 «В» класса</a:t>
            </a:r>
          </a:p>
          <a:p>
            <a:pPr algn="r"/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Койфман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Иван, </a:t>
            </a:r>
          </a:p>
          <a:p>
            <a:pPr algn="r"/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Шарапкина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Зарина,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Близнякова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Дарья, 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Старикова Анна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7874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3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3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3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3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9" y="365125"/>
            <a:ext cx="10515600" cy="1325563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Солнечный свет озаряет лето, </a:t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Дети смеются — счастье в ответе. </a:t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Радость струится в каждом мгновении,</a:t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Лето живёт в их вдохновении.</a:t>
            </a:r>
            <a:endParaRPr lang="ru-RU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4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67672"/>
            <a:ext cx="4351338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169" y="2067672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3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129" y="365125"/>
            <a:ext cx="10515600" cy="1325563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Золотая осень пришла в сентябре,</a:t>
            </a: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Дети в школу спешат по знакомой тропе.</a:t>
            </a: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Учиться с охотой, с улыбкой в душе,</a:t>
            </a:r>
            <a: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32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Дни школьные в радость, как в сказке, как в сне.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536" y="2073883"/>
            <a:ext cx="4414557" cy="441455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930" y="2068841"/>
            <a:ext cx="4419599" cy="441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1470" y="400984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Дети резвятся, зима у порога, </a:t>
            </a:r>
            <a:b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 лыжами быстрыми в путь — дорога. </a:t>
            </a:r>
            <a:b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Ёлка мерцает огнями в снегу, </a:t>
            </a:r>
            <a:b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dirty="0" smtClean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Радость и смех в каждом шагу.</a:t>
            </a:r>
            <a:endParaRPr lang="ru-RU" sz="3200" dirty="0">
              <a:ln w="0">
                <a:solidFill>
                  <a:schemeClr val="accent5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35" y="2226283"/>
            <a:ext cx="4271122" cy="427112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4" y="2226283"/>
            <a:ext cx="4271122" cy="427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7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0482" y="418913"/>
            <a:ext cx="10515600" cy="1325563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Радость гуляет по лесу и саду, </a:t>
            </a:r>
            <a:b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Жизнь оживает в каждом взгляде. </a:t>
            </a:r>
            <a:b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Весенний мир нежный и чистый, </a:t>
            </a:r>
            <a:b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32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нём каждый момент волшебный, лучистый!</a:t>
            </a:r>
            <a:endParaRPr lang="ru-RU" sz="3200" b="1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2" y="2204430"/>
            <a:ext cx="4333875" cy="433387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733" y="2204429"/>
            <a:ext cx="43338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36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47</Words>
  <Application>Microsoft Office PowerPoint</Application>
  <PresentationFormat>Широкоэкранный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Тема Office</vt:lpstr>
      <vt:lpstr>ВРЕМЕНА ГОДА</vt:lpstr>
      <vt:lpstr>Солнечный свет озаряет лето,  Дети смеются — счастье в ответе.  Радость струится в каждом мгновении,  Лето живёт в их вдохновении.</vt:lpstr>
      <vt:lpstr>Золотая осень пришла в сентябре, Дети в школу спешат по знакомой тропе. Учиться с охотой, с улыбкой в душе, Дни школьные в радость, как в сказке, как в сне.</vt:lpstr>
      <vt:lpstr>Дети резвятся, зима у порога,  С лыжами быстрыми в путь — дорога.  Ёлка мерцает огнями в снегу,  Радость и смех в каждом шагу.</vt:lpstr>
      <vt:lpstr>Радость гуляет по лесу и саду,  Жизнь оживает в каждом взгляде.  Весенний мир нежный и чистый,  В нём каждый момент волшебный, лучистый!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</dc:title>
  <dc:creator>Admin</dc:creator>
  <cp:lastModifiedBy>Admin</cp:lastModifiedBy>
  <cp:revision>8</cp:revision>
  <dcterms:created xsi:type="dcterms:W3CDTF">2025-04-15T10:15:27Z</dcterms:created>
  <dcterms:modified xsi:type="dcterms:W3CDTF">2025-04-15T12:27:21Z</dcterms:modified>
</cp:coreProperties>
</file>