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718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323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124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814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750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596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197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512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684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385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212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2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C5D66-6A89-4312-BE7F-A986D77687B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0558F-FC3D-4982-AA8F-E98F72281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6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8274" y="1722438"/>
            <a:ext cx="9705975" cy="23876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urale" panose="00000500000000000000" pitchFamily="2" charset="-52"/>
                <a:cs typeface="Kurale" panose="00000500000000000000" pitchFamily="2" charset="-52"/>
              </a:rPr>
              <a:t>Историко-культурное наследие Беларуси</a:t>
            </a:r>
            <a:endParaRPr lang="ru-RU" sz="7200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urale" panose="00000500000000000000" pitchFamily="2" charset="-52"/>
              <a:cs typeface="Kurale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5603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err="1">
                <a:latin typeface="Kurale" panose="00000500000000000000" pitchFamily="2" charset="-52"/>
                <a:cs typeface="Kurale" panose="00000500000000000000" pitchFamily="2" charset="-52"/>
              </a:rPr>
              <a:t>Каменецкая</a:t>
            </a:r>
            <a:r>
              <a:rPr lang="ru-RU" sz="4800" b="1" dirty="0">
                <a:latin typeface="Kurale" panose="00000500000000000000" pitchFamily="2" charset="-52"/>
                <a:cs typeface="Kurale" panose="00000500000000000000" pitchFamily="2" charset="-52"/>
              </a:rPr>
              <a:t> башня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186" y="1768474"/>
            <a:ext cx="7744510" cy="49371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6173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  <a:t>Музей </a:t>
            </a:r>
            <a:r>
              <a:rPr lang="ru-RU" b="1" dirty="0" err="1" smtClean="0">
                <a:latin typeface="Kurale" panose="00000500000000000000" pitchFamily="2" charset="-52"/>
                <a:cs typeface="Kurale" panose="00000500000000000000" pitchFamily="2" charset="-52"/>
              </a:rPr>
              <a:t>Бялыницкого-Бирули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 (</a:t>
            </a:r>
            <a:r>
              <a:rPr lang="ru-RU" b="1" dirty="0" err="1" smtClean="0">
                <a:latin typeface="Kurale" panose="00000500000000000000" pitchFamily="2" charset="-52"/>
                <a:cs typeface="Kurale" panose="00000500000000000000" pitchFamily="2" charset="-52"/>
              </a:rPr>
              <a:t>г.Могилев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)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507" y="1690688"/>
            <a:ext cx="6758517" cy="50688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9829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84175"/>
            <a:ext cx="10877550" cy="1325563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urale" panose="00000500000000000000" pitchFamily="2" charset="-52"/>
                <a:cs typeface="Kurale" panose="00000500000000000000" pitchFamily="2" charset="-52"/>
              </a:rPr>
              <a:t>Мемориальная часовня в д.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urale" panose="00000500000000000000" pitchFamily="2" charset="-52"/>
                <a:cs typeface="Kurale" panose="00000500000000000000" pitchFamily="2" charset="-52"/>
              </a:rPr>
              <a:t>Солтановка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urale" panose="00000500000000000000" pitchFamily="2" charset="-52"/>
              <a:cs typeface="Kurale" panose="00000500000000000000" pitchFamily="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689" y="2014114"/>
            <a:ext cx="6226621" cy="45771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0666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>
                <a:latin typeface="Kurale" panose="00000500000000000000" pitchFamily="2" charset="-52"/>
                <a:cs typeface="Kurale" panose="00000500000000000000" pitchFamily="2" charset="-52"/>
              </a:rPr>
              <a:t>Борисоглебская </a:t>
            </a:r>
            <a:r>
              <a:rPr lang="ru-RU" sz="4800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церковь (</a:t>
            </a:r>
            <a:r>
              <a:rPr lang="ru-RU" sz="4800" b="1" dirty="0" err="1" smtClean="0">
                <a:latin typeface="Kurale" panose="00000500000000000000" pitchFamily="2" charset="-52"/>
                <a:cs typeface="Kurale" panose="00000500000000000000" pitchFamily="2" charset="-52"/>
              </a:rPr>
              <a:t>г.Гродно</a:t>
            </a:r>
            <a:r>
              <a:rPr lang="ru-RU" sz="4800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)</a:t>
            </a:r>
            <a:r>
              <a:rPr lang="ru-RU" sz="4800" b="1" dirty="0">
                <a:latin typeface="Kurale" panose="00000500000000000000" pitchFamily="2" charset="-52"/>
                <a:cs typeface="Kurale" panose="00000500000000000000" pitchFamily="2" charset="-52"/>
              </a:rPr>
              <a:t/>
            </a:r>
            <a:br>
              <a:rPr lang="ru-RU" sz="4800" b="1" dirty="0">
                <a:latin typeface="Kurale" panose="00000500000000000000" pitchFamily="2" charset="-52"/>
                <a:cs typeface="Kurale" panose="00000500000000000000" pitchFamily="2" charset="-52"/>
              </a:rPr>
            </a:br>
            <a:endParaRPr lang="ru-RU" sz="4800" dirty="0">
              <a:latin typeface="Kurale" panose="00000500000000000000" pitchFamily="2" charset="-52"/>
              <a:cs typeface="Kurale" panose="00000500000000000000" pitchFamily="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862" y="1940575"/>
            <a:ext cx="6906138" cy="45983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4600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69900"/>
            <a:ext cx="11125200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  <a:t>Дворец Румянцевых 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– Паскевичей (</a:t>
            </a:r>
            <a:r>
              <a:rPr lang="ru-RU" b="1" dirty="0" err="1" smtClean="0">
                <a:latin typeface="Kurale" panose="00000500000000000000" pitchFamily="2" charset="-52"/>
                <a:cs typeface="Kurale" panose="00000500000000000000" pitchFamily="2" charset="-52"/>
              </a:rPr>
              <a:t>г.Гомель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)</a:t>
            </a:r>
            <a: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  <a:t/>
            </a:r>
            <a:b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</a:br>
            <a:endParaRPr lang="ru-RU" dirty="0">
              <a:latin typeface="Kurale" panose="00000500000000000000" pitchFamily="2" charset="-52"/>
              <a:cs typeface="Kurale" panose="00000500000000000000" pitchFamily="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5" y="1962944"/>
            <a:ext cx="6886575" cy="4591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90858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  <a:t>Августовский 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канал (Гродненская область)</a:t>
            </a:r>
            <a: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  <a:t/>
            </a:r>
            <a:b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</a:br>
            <a:endParaRPr lang="ru-RU" dirty="0">
              <a:latin typeface="Kurale" panose="00000500000000000000" pitchFamily="2" charset="-52"/>
              <a:cs typeface="Kurale" panose="00000500000000000000" pitchFamily="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656" y="1690688"/>
            <a:ext cx="5042694" cy="50426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7332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latin typeface="Kurale" panose="00000500000000000000" pitchFamily="2" charset="-52"/>
                <a:cs typeface="Kurale" panose="00000500000000000000" pitchFamily="2" charset="-52"/>
              </a:rPr>
              <a:t>Спасо</a:t>
            </a:r>
            <a: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  <a:t>-Преображенская 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церковь (</a:t>
            </a:r>
            <a:r>
              <a:rPr lang="ru-RU" b="1" dirty="0" err="1" smtClean="0">
                <a:latin typeface="Kurale" panose="00000500000000000000" pitchFamily="2" charset="-52"/>
                <a:cs typeface="Kurale" panose="00000500000000000000" pitchFamily="2" charset="-52"/>
              </a:rPr>
              <a:t>г.Полоцк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)</a:t>
            </a:r>
            <a: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  <a:t/>
            </a:r>
            <a:b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</a:br>
            <a:endParaRPr lang="ru-RU" dirty="0">
              <a:latin typeface="Kurale" panose="00000500000000000000" pitchFamily="2" charset="-52"/>
              <a:cs typeface="Kurale" panose="00000500000000000000" pitchFamily="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6" y="1690687"/>
            <a:ext cx="7502129" cy="50014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7096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>
                <a:latin typeface="Kurale" panose="00000500000000000000" pitchFamily="2" charset="-52"/>
                <a:cs typeface="Kurale" panose="00000500000000000000" pitchFamily="2" charset="-52"/>
              </a:rPr>
              <a:t>Софийский </a:t>
            </a:r>
            <a:r>
              <a:rPr lang="ru-RU" sz="4800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собор (г. Полоцк)</a:t>
            </a:r>
            <a:r>
              <a:rPr lang="ru-RU" sz="4800" b="1" dirty="0">
                <a:latin typeface="Kurale" panose="00000500000000000000" pitchFamily="2" charset="-52"/>
                <a:cs typeface="Kurale" panose="00000500000000000000" pitchFamily="2" charset="-52"/>
              </a:rPr>
              <a:t/>
            </a:r>
            <a:br>
              <a:rPr lang="ru-RU" sz="4800" b="1" dirty="0">
                <a:latin typeface="Kurale" panose="00000500000000000000" pitchFamily="2" charset="-52"/>
                <a:cs typeface="Kurale" panose="00000500000000000000" pitchFamily="2" charset="-52"/>
              </a:rPr>
            </a:br>
            <a:endParaRPr lang="ru-RU" sz="4800" dirty="0">
              <a:latin typeface="Kurale" panose="00000500000000000000" pitchFamily="2" charset="-52"/>
              <a:cs typeface="Kurale" panose="00000500000000000000" pitchFamily="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422" y="1690688"/>
            <a:ext cx="8935156" cy="50260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67381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393700"/>
            <a:ext cx="11430000" cy="1325563"/>
          </a:xfrm>
        </p:spPr>
        <p:txBody>
          <a:bodyPr/>
          <a:lstStyle/>
          <a:p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Дворцово-парковый комплекс(</a:t>
            </a:r>
            <a:r>
              <a:rPr lang="ru-RU" b="1" dirty="0" err="1" smtClean="0">
                <a:latin typeface="Kurale" panose="00000500000000000000" pitchFamily="2" charset="-52"/>
                <a:cs typeface="Kurale" panose="00000500000000000000" pitchFamily="2" charset="-52"/>
              </a:rPr>
              <a:t>аг.Ж</a:t>
            </a:r>
            <a:r>
              <a:rPr lang="ru-RU" b="1" dirty="0" err="1" smtClean="0">
                <a:latin typeface="Kurale" panose="00000500000000000000" pitchFamily="2" charset="-52"/>
                <a:cs typeface="Kurale" panose="00000500000000000000" pitchFamily="2" charset="-52"/>
              </a:rPr>
              <a:t>иличи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)</a:t>
            </a:r>
            <a:endParaRPr lang="ru-RU" b="1" dirty="0">
              <a:latin typeface="Kurale" panose="00000500000000000000" pitchFamily="2" charset="-52"/>
              <a:cs typeface="Kurale" panose="00000500000000000000" pitchFamily="2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900" y="1797050"/>
            <a:ext cx="7168465" cy="48936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17587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365125"/>
            <a:ext cx="108585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Kurale" panose="00000500000000000000" pitchFamily="2" charset="-52"/>
                <a:cs typeface="Kurale" panose="00000500000000000000" pitchFamily="2" charset="-52"/>
              </a:rPr>
              <a:t>Церковь Рождества 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Богородицы (</a:t>
            </a:r>
            <a:r>
              <a:rPr lang="ru-RU" b="1" dirty="0" err="1" smtClean="0">
                <a:latin typeface="Kurale" panose="00000500000000000000" pitchFamily="2" charset="-52"/>
                <a:cs typeface="Kurale" panose="00000500000000000000" pitchFamily="2" charset="-52"/>
              </a:rPr>
              <a:t>д.Мурованка</a:t>
            </a:r>
            <a:r>
              <a:rPr lang="ru-RU" b="1" dirty="0" smtClean="0">
                <a:latin typeface="Kurale" panose="00000500000000000000" pitchFamily="2" charset="-52"/>
                <a:cs typeface="Kurale" panose="00000500000000000000" pitchFamily="2" charset="-52"/>
              </a:rPr>
              <a:t>, Гродненская область)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106" y="1690688"/>
            <a:ext cx="6272044" cy="51077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3685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58</Words>
  <Application>Microsoft Office PowerPoint</Application>
  <PresentationFormat>Широкоэкранный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Kurale</vt:lpstr>
      <vt:lpstr>Тема Office</vt:lpstr>
      <vt:lpstr>Историко-культурное наследие Беларуси</vt:lpstr>
      <vt:lpstr>Мемориальная часовня в д. Солтановка</vt:lpstr>
      <vt:lpstr>Борисоглебская церковь (г.Гродно) </vt:lpstr>
      <vt:lpstr>Дворец Румянцевых – Паскевичей (г.Гомель) </vt:lpstr>
      <vt:lpstr>Августовский канал (Гродненская область) </vt:lpstr>
      <vt:lpstr>Спасо-Преображенская церковь (г.Полоцк) </vt:lpstr>
      <vt:lpstr>Софийский собор (г. Полоцк) </vt:lpstr>
      <vt:lpstr>Дворцово-парковый комплекс(аг.Жиличи)</vt:lpstr>
      <vt:lpstr>Церковь Рождества Богородицы (д.Мурованка, Гродненская область) </vt:lpstr>
      <vt:lpstr>Каменецкая башня </vt:lpstr>
      <vt:lpstr>Музей Бялыницкого-Бирули (г.Могилев)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пвпыв</dc:title>
  <dc:creator>Admin</dc:creator>
  <cp:lastModifiedBy>Admin</cp:lastModifiedBy>
  <cp:revision>6</cp:revision>
  <dcterms:created xsi:type="dcterms:W3CDTF">2025-04-15T08:00:21Z</dcterms:created>
  <dcterms:modified xsi:type="dcterms:W3CDTF">2025-04-15T09:47:39Z</dcterms:modified>
</cp:coreProperties>
</file>