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1" r:id="rId2"/>
    <p:sldId id="262" r:id="rId3"/>
    <p:sldId id="264" r:id="rId4"/>
    <p:sldId id="263" r:id="rId5"/>
    <p:sldId id="265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3" autoAdjust="0"/>
    <p:restoredTop sz="95789" autoAdjust="0"/>
  </p:normalViewPr>
  <p:slideViewPr>
    <p:cSldViewPr snapToGrid="0">
      <p:cViewPr varScale="1">
        <p:scale>
          <a:sx n="110" d="100"/>
          <a:sy n="110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65464-2B55-4D3F-857F-C86CBBCC1C97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5D1DA-696A-48B6-8697-505824125A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04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5D1DA-696A-48B6-8697-505824125A6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14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947AC-B47A-426F-BBDA-E4FBBC3B8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F566EB-EC37-4665-9653-0A24D8014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EAC128-B810-46AF-87A4-30A30D47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A3825-5384-4F94-AC01-D6D6704C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5081B-FE7D-4709-8772-CB639CF6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40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5F336-DB23-4682-A014-C5E27EB5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51049D-6521-480F-A5E0-14C4B614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BBCB77-73F5-4ECB-A34C-8CEC8582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AB6F3-FFF0-495D-ACB2-F5E377B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2C9FB-E443-42E8-BA4F-C6026686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E0B831-AC44-40B2-9B41-98E369BC4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83A923-3E27-4CC9-872F-68C1A977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C2B33-0391-42CB-AD7E-D3C322D3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34014-4C6F-4A4B-9032-E72101C3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E47850-2C36-48C9-BC02-6D2A5715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04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33B53-3B7C-4499-8CB8-57400F52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36BA2-AEB2-472E-AAA6-7018EE8F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E7AF8-BA06-4A36-B392-C7B5E741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69A1D-DBFD-4420-82C1-5DD3EF8C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C38D65-145B-48F5-A5AF-425D3D4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8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50708-A7E7-4700-9DBA-7062F1B1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FE56D0-0365-4F7C-8BBA-674D7ECCD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439AE-CAC6-4E5C-888A-03F4A3D1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3E9068-BA2C-48C7-ACE5-9BCE0099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AE8CCF-CF7A-4AAA-8D7A-043E017D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9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EC2B-6A69-4454-AC86-4026E8C4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56110-B375-49BC-830C-415563E33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D10A6D-D06C-457A-A382-3DF44330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4AEB3F-B9C9-454E-B00B-00898973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F02234-7E1D-4FAF-8DDF-E6009FA7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C70143-0226-4447-A80B-1674985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8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205EC-85DC-4DD8-B978-EDBED6A3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834C07-98F1-4C6A-BAAB-E6EFC58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033996-C2B2-48F8-BA3A-0156398D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C4E70B-C368-40B8-A257-7DA4077E4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9B749D-686E-4E12-8BD1-87F8FAA30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E22F4B-781E-47FD-871D-CF48782A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CF6167-E189-4B86-8CD3-83D9330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57E5AA-7AC9-43DE-8AED-4BCA2AEA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0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E0D25-D345-4CC3-A2A1-DEE360AD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6BBFDC-C159-46E0-AF78-42E87834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093BE9-7EE6-454D-ABD8-7F354946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C19551-EE82-4E03-9C9E-AB8981D5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14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2AA786-57DB-4E45-B94B-46C354FD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75D5C5E-9AF1-46D1-BADD-BBA464AE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0488B-F7DA-4179-B1B1-A867B177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9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433DE-3A15-47EF-9F35-FD6A07A1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F5B61-CC4B-4244-A356-0D830F5D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AD1BCF-4B00-4AAD-A082-8759D2D4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7A4CD8-DCC1-4B2D-842D-33DA0D0A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1E8B6-ED22-4C8D-98B4-24FE22BD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91C402-678B-4577-9E97-CD338806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5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180EA-854D-43E2-8F52-E4B2D598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EE72D8-CC40-4729-9C5B-885E3512C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50A695-EEA5-4238-B39C-302FCC76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91009-8905-44AD-A28B-B6AAEDAF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CA1F70-C195-464B-B72C-32604255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3E966-5EC2-402A-B75C-D8957530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2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6C28D-22D5-45E3-8EDE-1A14DAAE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6C1E0-EB8F-4C52-A422-BF7262D30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91025B-355E-4CCB-888D-679776304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09.10.2025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B2F58-1331-4135-994A-F1506408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6B8AD-1EBC-42C3-AA99-4A12A3ADC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7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B3D36C-4E13-4F27-AE6A-DE77B26A8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241" y="1943529"/>
            <a:ext cx="4761389" cy="468823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CB2B5A0-4775-417A-A490-C8CD40C3F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907" y="1943529"/>
            <a:ext cx="7646912" cy="2470235"/>
          </a:xfrm>
        </p:spPr>
        <p:txBody>
          <a:bodyPr>
            <a:noAutofit/>
          </a:bodyPr>
          <a:lstStyle/>
          <a:p>
            <a:pPr algn="ctr"/>
            <a: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</a:t>
            </a:r>
            <a:b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«Проекты, акции БРСМ»</a:t>
            </a:r>
            <a:br>
              <a:rPr lang="ru-RU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5A19B-FD2C-4B8A-A8B1-BCEFEA706191}"/>
              </a:ext>
            </a:extLst>
          </p:cNvPr>
          <p:cNvSpPr txBox="1"/>
          <p:nvPr/>
        </p:nvSpPr>
        <p:spPr>
          <a:xfrm>
            <a:off x="1793176" y="212197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</p:spTree>
    <p:extLst>
      <p:ext uri="{BB962C8B-B14F-4D97-AF65-F5344CB8AC3E}">
        <p14:creationId xmlns:p14="http://schemas.microsoft.com/office/powerpoint/2010/main" val="1640202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CB799-92C9-49AE-8AAA-ED8C5588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60" y="94594"/>
            <a:ext cx="1491063" cy="136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8619A8-3BE2-4731-96C4-FE94B632C488}"/>
              </a:ext>
            </a:extLst>
          </p:cNvPr>
          <p:cNvSpPr txBox="1"/>
          <p:nvPr/>
        </p:nvSpPr>
        <p:spPr>
          <a:xfrm>
            <a:off x="3624145" y="121936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историко-культурный проект «Цифровая звезда»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091324-1FFC-480C-B1B8-9C62B474F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210" y="1359938"/>
            <a:ext cx="5755123" cy="28653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9E1D65-93A1-4B3C-BA8F-FD7C9758C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30" t="21053" r="-792" b="1473"/>
          <a:stretch/>
        </p:blipFill>
        <p:spPr>
          <a:xfrm>
            <a:off x="1831572" y="3159938"/>
            <a:ext cx="5437836" cy="36034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AB7701-0E8A-4F8E-9685-659091585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607" y="4479037"/>
            <a:ext cx="3181867" cy="212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441078-A3D2-4F61-A75F-3C5FE657D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429" y="1106414"/>
            <a:ext cx="23979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CB799-92C9-49AE-8AAA-ED8C55882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572" y="198885"/>
            <a:ext cx="1491063" cy="136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20E8E-0B8B-4CFE-8C18-BC89D005A4E8}"/>
              </a:ext>
            </a:extLst>
          </p:cNvPr>
          <p:cNvSpPr txBox="1"/>
          <p:nvPr/>
        </p:nvSpPr>
        <p:spPr>
          <a:xfrm>
            <a:off x="3624144" y="121936"/>
            <a:ext cx="820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альбом памяти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«Родные лица Победы»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B4F34C-3657-4546-9E3B-AEFD0349EB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997" r="1641"/>
          <a:stretch/>
        </p:blipFill>
        <p:spPr>
          <a:xfrm>
            <a:off x="6927820" y="1234175"/>
            <a:ext cx="4971139" cy="226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AF0EFF-ACB4-4B4F-803E-839ED3C1F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572" y="1711680"/>
            <a:ext cx="4904214" cy="226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BBE3DA-D039-48DA-B7F8-8746F3DB1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249" y="3660307"/>
            <a:ext cx="5602710" cy="22252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35A032-36C3-4745-BCD5-4078491B4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1572" y="4508786"/>
            <a:ext cx="4410214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7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CB799-92C9-49AE-8AAA-ED8C5588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53" y="168908"/>
            <a:ext cx="1491063" cy="136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23F5D-0A08-4635-BAA4-AEB2998153A9}"/>
              </a:ext>
            </a:extLst>
          </p:cNvPr>
          <p:cNvSpPr txBox="1"/>
          <p:nvPr/>
        </p:nvSpPr>
        <p:spPr>
          <a:xfrm>
            <a:off x="3624144" y="121936"/>
            <a:ext cx="8207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благотворительная акция «Восстановление святынь Беларуси.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единства»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A51EE4-6C5B-4287-895E-86040160D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18" r="2235" b="3691"/>
          <a:stretch/>
        </p:blipFill>
        <p:spPr>
          <a:xfrm>
            <a:off x="3353536" y="3945897"/>
            <a:ext cx="7043390" cy="2756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FFC9D1-86E2-4459-B1EF-1E072B67C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086" y="1533994"/>
            <a:ext cx="4083488" cy="22969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8F9DBF-7CFD-495B-8F92-37EB00A2B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353" y="1533994"/>
            <a:ext cx="3789426" cy="23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CB799-92C9-49AE-8AAA-ED8C5588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572" y="198885"/>
            <a:ext cx="1491063" cy="136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FD108A-4C04-4276-BDEC-9B895CA3709E}"/>
              </a:ext>
            </a:extLst>
          </p:cNvPr>
          <p:cNvSpPr txBox="1"/>
          <p:nvPr/>
        </p:nvSpPr>
        <p:spPr>
          <a:xfrm>
            <a:off x="3624144" y="121936"/>
            <a:ext cx="820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молодежный проект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«100 идей для Беларуси»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BEAA7E-B1F6-4766-A67C-CD928596B1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73" r="13"/>
          <a:stretch/>
        </p:blipFill>
        <p:spPr>
          <a:xfrm>
            <a:off x="2006746" y="1767577"/>
            <a:ext cx="958612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07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CB799-92C9-49AE-8AAA-ED8C5588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572" y="198885"/>
            <a:ext cx="1491063" cy="136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5D43E7-5624-45DA-BB86-72A2F6E4B4D1}"/>
              </a:ext>
            </a:extLst>
          </p:cNvPr>
          <p:cNvSpPr txBox="1"/>
          <p:nvPr/>
        </p:nvSpPr>
        <p:spPr>
          <a:xfrm>
            <a:off x="3624144" y="359665"/>
            <a:ext cx="820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Студотрядовское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4EC850-810A-42C4-BC86-A27633682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0" r="10900" b="12416"/>
          <a:stretch/>
        </p:blipFill>
        <p:spPr>
          <a:xfrm>
            <a:off x="1831572" y="1764476"/>
            <a:ext cx="2500410" cy="1584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948B8A-10A7-4746-9D13-1336C6FF45A2}"/>
              </a:ext>
            </a:extLst>
          </p:cNvPr>
          <p:cNvSpPr/>
          <p:nvPr/>
        </p:nvSpPr>
        <p:spPr>
          <a:xfrm>
            <a:off x="1638956" y="3599932"/>
            <a:ext cx="59988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Знаковые объекты, на которых работали </a:t>
            </a:r>
          </a:p>
          <a:p>
            <a:pPr algn="ctr"/>
            <a:r>
              <a:rPr lang="ru-RU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отряды: 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Курган Славы, мемориальный комплекс Хатынь, Национальная библиотека, штаб-квартира Национального олимпийского комитета, Дворец Независимости, Государственный музей истории Великой Отечественной войны, комплекс общежитий «Студенческая деревня», Китайско-Белорусский индустриальный парк «Великий Камень», третья линия Минского метрополитена, Белорусская АЭС и другие.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7DE8AB-92AA-4798-8AE8-22E908B4E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378" y="997748"/>
            <a:ext cx="3267739" cy="21703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5AA383-904F-408B-AE2F-DEE39CC10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822" y="2357790"/>
            <a:ext cx="4127350" cy="19813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3E31F0-FB47-4B9A-955B-0A1CEA265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829" y="4480384"/>
            <a:ext cx="302387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66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CB799-92C9-49AE-8AAA-ED8C5588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572" y="198885"/>
            <a:ext cx="1491063" cy="136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549966-A042-482F-AA22-70A4C989B465}"/>
              </a:ext>
            </a:extLst>
          </p:cNvPr>
          <p:cNvSpPr txBox="1"/>
          <p:nvPr/>
        </p:nvSpPr>
        <p:spPr>
          <a:xfrm>
            <a:off x="3624144" y="359665"/>
            <a:ext cx="820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Военно-патриотическая игра «Орленок»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007768-03A1-4C80-987D-353F2B292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894" y="1603537"/>
            <a:ext cx="3262500" cy="18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541488-33E1-4B1C-AFDF-F5692CA328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85" t="23245" r="17218" b="21176"/>
          <a:stretch/>
        </p:blipFill>
        <p:spPr>
          <a:xfrm>
            <a:off x="5620215" y="994785"/>
            <a:ext cx="3077737" cy="2096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29110E-C2F1-4E47-BDF1-94FB8E4B27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24" t="5092" r="6016" b="32164"/>
          <a:stretch/>
        </p:blipFill>
        <p:spPr>
          <a:xfrm>
            <a:off x="2086462" y="3635429"/>
            <a:ext cx="2472346" cy="280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D7B44A-A3C6-4F07-864F-C4C41668F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800" y="3986946"/>
            <a:ext cx="7446200" cy="21049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C8C603-7AD7-49AC-BA0D-D4B6F40971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572" y="2169000"/>
            <a:ext cx="3033242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4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CB799-92C9-49AE-8AAA-ED8C5588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572" y="198885"/>
            <a:ext cx="1491063" cy="136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21D3ED-BDDE-4F76-A7D7-7A7E8BDD4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8885"/>
            <a:ext cx="5472000" cy="273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800C94-7230-435C-BA19-5CF636DB1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46" y="3202383"/>
            <a:ext cx="6096528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147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1790</TotalTime>
  <Words>122</Words>
  <Application>Microsoft Office PowerPoint</Application>
  <PresentationFormat>Широкоэкранный</PresentationFormat>
  <Paragraphs>18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Тема занятия:  «Проекты, акции БРСМ» (8 класс)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Конституции Республики Беларусь</dc:title>
  <dc:creator>В.Н. Ковалева</dc:creator>
  <cp:lastModifiedBy>User</cp:lastModifiedBy>
  <cp:revision>209</cp:revision>
  <dcterms:created xsi:type="dcterms:W3CDTF">2025-02-21T08:43:24Z</dcterms:created>
  <dcterms:modified xsi:type="dcterms:W3CDTF">2025-10-09T05:59:24Z</dcterms:modified>
</cp:coreProperties>
</file>