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70" r:id="rId5"/>
    <p:sldId id="261" r:id="rId6"/>
    <p:sldId id="262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335" y="2097764"/>
            <a:ext cx="7788954" cy="2186152"/>
          </a:xfrm>
        </p:spPr>
        <p:txBody>
          <a:bodyPr>
            <a:normAutofit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успешным» 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09632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335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" y="-10632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6" y="135083"/>
            <a:ext cx="10515600" cy="53915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успешным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7626" y="2936001"/>
            <a:ext cx="10276609" cy="2716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Настоящим Человеком становится тот, кто: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умеет распоряжаться своим временем, наполняя каждый момент осмысленной деятельностью;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занимается чем-то важным и значимым, а не просто проживая дни пассивно;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 ценит каждое мгновение жизни, не тратя его впустую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63" y="674234"/>
            <a:ext cx="2698564" cy="1991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093" t="-364" r="27199"/>
          <a:stretch/>
        </p:blipFill>
        <p:spPr>
          <a:xfrm>
            <a:off x="0" y="-10632"/>
            <a:ext cx="1443354" cy="676117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877981" y="676656"/>
            <a:ext cx="7196254" cy="21244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Наполни смыслом каждое мгновение,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 и дней неумолимый бег,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весь мир ты примешь во владенье,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Тогда, мой сын, ты будешь Человек.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                                                                  Редьярд Киплинг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1563" y="4819721"/>
            <a:ext cx="104126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человек научится ценить и наполнять смыслом свое время, он сможет: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- не только понять мир, но и стать истинным  хозяином своей жизни и судьбы; 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 жить в гармонии с собой и окружающим миром; 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 достигать своих целей, быть успешным.</a:t>
            </a:r>
            <a:endParaRPr lang="be-BY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0" y="47889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3113" y="0"/>
            <a:ext cx="104714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/>
              <a:t> </a:t>
            </a:r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5093" t="-364" r="27199"/>
          <a:stretch/>
        </p:blipFill>
        <p:spPr>
          <a:xfrm>
            <a:off x="0" y="-10632"/>
            <a:ext cx="1605516" cy="68686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34878" y="191898"/>
            <a:ext cx="657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Мои достижения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11" y="3537052"/>
            <a:ext cx="2774848" cy="27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889" y="243302"/>
            <a:ext cx="2161650" cy="22229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63579" y="3375413"/>
            <a:ext cx="68337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68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• Я горжусь тем, что я…</a:t>
            </a:r>
            <a:endParaRPr lang="ru-RU" sz="3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indent="273685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indent="27368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• Особенно хорошо мне удается…</a:t>
            </a:r>
          </a:p>
          <a:p>
            <a:pPr indent="273685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indent="27368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• У меня хорошо получается…</a:t>
            </a:r>
          </a:p>
          <a:p>
            <a:pPr indent="273685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indent="273685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• Своим успехом я считаю…</a:t>
            </a:r>
          </a:p>
          <a:p>
            <a:pPr indent="273685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643" y="1368759"/>
            <a:ext cx="4298681" cy="19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0" y="829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3113" y="0"/>
            <a:ext cx="104714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/>
              <a:t> </a:t>
            </a:r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  <a:p>
            <a:endParaRPr lang="be-BY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5093" t="-364" r="27199"/>
          <a:stretch/>
        </p:blipFill>
        <p:spPr>
          <a:xfrm>
            <a:off x="0" y="-10632"/>
            <a:ext cx="1605516" cy="68686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4102" y="191898"/>
            <a:ext cx="9771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Успешный человек </a:t>
            </a:r>
            <a:r>
              <a:rPr lang="ru-RU" sz="2800" b="1" dirty="0"/>
              <a:t>– </a:t>
            </a:r>
            <a:r>
              <a:rPr lang="ru-RU" sz="2800" dirty="0"/>
              <a:t>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тот, кто ставит цели и достигает их, испытывает чувство гордости, радости</a:t>
            </a: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от своих достижений, а также получает признание от окружающих.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3579" y="3375413"/>
            <a:ext cx="6833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685" algn="just"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13" y="1576893"/>
            <a:ext cx="2584436" cy="2584436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62" y="4611180"/>
            <a:ext cx="3416965" cy="20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85146" y="1652850"/>
            <a:ext cx="610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успешного человека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72674" y="227288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Дисциплинированность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Самоконтроль и организованность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Целеустремленность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Ответственность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Самостоятельность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Настойчивость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Желание постоянно учиться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 Вера в успех, оптимизм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Общительность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Терпеливость и др.</a:t>
            </a:r>
          </a:p>
        </p:txBody>
      </p:sp>
    </p:spTree>
    <p:extLst>
      <p:ext uri="{BB962C8B-B14F-4D97-AF65-F5344CB8AC3E}">
        <p14:creationId xmlns:p14="http://schemas.microsoft.com/office/powerpoint/2010/main" val="132296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175" y="3663520"/>
            <a:ext cx="7843025" cy="417850"/>
          </a:xfrm>
        </p:spPr>
        <p:txBody>
          <a:bodyPr>
            <a:noAutofit/>
          </a:bodyPr>
          <a:lstStyle/>
          <a:p>
            <a:r>
              <a:rPr lang="ru-RU" sz="2800" b="1" i="1" dirty="0"/>
              <a:t>Что может помочь учащемуся стать успешным</a:t>
            </a: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917" y="200608"/>
            <a:ext cx="6562590" cy="3426505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9800" b="1" i="1" dirty="0">
                <a:latin typeface="+mj-lt"/>
                <a:ea typeface="+mj-ea"/>
                <a:cs typeface="+mj-cs"/>
              </a:rPr>
              <a:t>Успешный учащийся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демонстрирует свои знания, умения и навыки;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обладает высоким уровнем знаний;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использует усвоенные знания в жизни;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стремится узнавать новое, постоянно учится;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сохраняет позитивное отношение к педагогам и одноклассникам;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обладает хорошим физическим и психическим здоровьем;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5500" dirty="0"/>
              <a:t>имеет адекватную позитивную самооценку.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093" t="-364" r="27199"/>
          <a:stretch/>
        </p:blipFill>
        <p:spPr>
          <a:xfrm>
            <a:off x="0" y="-10632"/>
            <a:ext cx="1605516" cy="686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17" y="3809508"/>
            <a:ext cx="2743459" cy="2724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727" y="281101"/>
            <a:ext cx="4070364" cy="22946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1300" y="4101257"/>
            <a:ext cx="605794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физическая активность, неприятие вредных привычек;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правильная организация учебы;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во внеклассных мероприятиях, в общественных </a:t>
            </a:r>
          </a:p>
          <a:p>
            <a:r>
              <a:rPr lang="ru-RU" dirty="0"/>
              <a:t>объединениях, объединениях по интересам;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управлять временем;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коммуникативных навыков;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открытость новым знаниям;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стойкости и целеустремленности;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позитивный настрой.</a:t>
            </a:r>
          </a:p>
        </p:txBody>
      </p:sp>
    </p:spTree>
    <p:extLst>
      <p:ext uri="{BB962C8B-B14F-4D97-AF65-F5344CB8AC3E}">
        <p14:creationId xmlns:p14="http://schemas.microsoft.com/office/powerpoint/2010/main" val="213374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" b="26203"/>
          <a:stretch/>
        </p:blipFill>
        <p:spPr>
          <a:xfrm rot="16200000">
            <a:off x="-3044687" y="2201790"/>
            <a:ext cx="6884868" cy="2481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3955" y="166414"/>
            <a:ext cx="653705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/>
              <a:t>Успешный пионер – </a:t>
            </a:r>
          </a:p>
          <a:p>
            <a:pPr indent="450215" algn="just">
              <a:spcAft>
                <a:spcPts val="0"/>
              </a:spcAft>
            </a:pPr>
            <a:endParaRPr lang="ru-RU" sz="1600" b="1" dirty="0"/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активный, трудолюбивый и настойчивый ученик, ответственный за свои действия и поступки,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ведет за собой других и не боится трудностей,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активно участвует в жизни пионерской организации, стремится быть лучшим всегда и везде,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ему можно поручить любое дело (навести порядок у памятника и посадить дерево, прийти на подмогу младшим и старшим и др.),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настоящий друг, честен, справедлив,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любит свою Родину и готов сделать все, чтобы она стала еще краше,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готов совершать добрые поступки.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92" y="1360678"/>
            <a:ext cx="4000521" cy="35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473682" y="2551837"/>
            <a:ext cx="1024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72" y="86590"/>
            <a:ext cx="2118604" cy="19021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66508" y="2010440"/>
            <a:ext cx="105047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 какой бы лестнице успешности мы не поднимались, на какую бы ступень не взошли, помните, </a:t>
            </a:r>
            <a:r>
              <a:rPr lang="ru-RU" sz="2800" i="1" dirty="0"/>
              <a:t>что </a:t>
            </a:r>
            <a:r>
              <a:rPr lang="ru-RU" sz="2800" b="1" i="1" dirty="0"/>
              <a:t>главное при этом всегда оставаться Человеком: </a:t>
            </a:r>
            <a:r>
              <a:rPr lang="ru-RU" sz="2800" i="1" dirty="0"/>
              <a:t>ответственным за свои действия и слова, милосердным, добрым, отзывчивым, уважительно относящимся к другим.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79" y="4688096"/>
            <a:ext cx="2618015" cy="21271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923" y="214823"/>
            <a:ext cx="3065009" cy="17032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1FAC9A-1FCA-4864-A590-2F45AEC7B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6913" y="3358"/>
            <a:ext cx="330359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4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459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Unicode MS</vt:lpstr>
      <vt:lpstr>Calibri</vt:lpstr>
      <vt:lpstr>Calibri Light</vt:lpstr>
      <vt:lpstr>Times New Roman</vt:lpstr>
      <vt:lpstr>Тема Office</vt:lpstr>
      <vt:lpstr>Тема занятия:  «Как стать успешным»  (6 класс)</vt:lpstr>
      <vt:lpstr> Как стать успешным </vt:lpstr>
      <vt:lpstr>Презентация PowerPoint</vt:lpstr>
      <vt:lpstr>Презентация PowerPoint</vt:lpstr>
      <vt:lpstr>Что может помочь учащемуся стать успешным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78</cp:revision>
  <dcterms:created xsi:type="dcterms:W3CDTF">2025-09-04T09:14:18Z</dcterms:created>
  <dcterms:modified xsi:type="dcterms:W3CDTF">2025-10-09T06:08:02Z</dcterms:modified>
</cp:coreProperties>
</file>