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  <p:sldId id="263" r:id="rId5"/>
    <p:sldId id="266" r:id="rId6"/>
    <p:sldId id="264" r:id="rId7"/>
    <p:sldId id="268" r:id="rId8"/>
    <p:sldId id="269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26310-1239-48CF-8334-A525957B2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578AA3-882D-46AB-8729-F5CAC7A0B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E49DB-D520-474F-80A8-D384C5EF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265EB-8DFD-4F0C-820A-22862EE7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52AA71-FC58-499F-9E2A-220AF489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B00A9-1646-4F6A-B7AC-DFC3E613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9A596B-2713-46E8-A535-68D83EC7C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52092-3CB6-4A88-8FFB-79E627F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985EA-EC02-47E2-9CCE-EC6E2E26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8F807F-9F91-45BE-BC22-0F900B6F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60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159618-D55C-4140-BC74-010865FBB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27BA9B-6BEC-4499-A91B-5F6715663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E6E5E-645F-4256-989B-70E6CF7D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6D64A-39D5-4AC4-95E1-4F923FEE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8726AA-CF1D-4530-8952-5967476B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26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EAD70-8231-4CFD-B426-157ABB90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6F414-C8F0-4D98-AFA4-E7DF169C8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F5491-DBB7-4EB1-AA66-2333D74E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8C4A5-D021-4BDB-A6C9-216607F6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85D33-C0D6-4862-ABF3-A7151C31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7D3C7-7D0F-41FD-A546-AE85E96D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EDF26A-4157-401F-95E5-E49B81F50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F93C6-7DC7-469F-8DD3-47A128C8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3C588-1719-4A4E-8557-13DAC65B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FFB10-69B7-434E-A111-1A046B7C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0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009F1-2500-467B-9E6F-B1D1AC6E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E8B6E-2D08-4380-99A5-7F1DCA462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7555FA-713D-4C29-BC4F-26300849F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472E57-1462-4CEF-923A-66FA2CCC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899B4B-9E71-48BD-AB42-7390D516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C6A00-81AF-4B0E-B449-BDACAC3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03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BD216-DC33-42E0-9ACE-25431195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27EF8E-9B58-4110-AEFD-97A72CD18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41267-2DC5-41E0-A6FB-785CFE496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21E11C-1DCC-4508-A48A-FD733259E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E93309-2D61-4C0D-A2BB-2F4D358B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771DAF-AB74-4FC1-A584-3888C08E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EF2925-16EF-4C3C-946D-61B95621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90F093-2676-42EC-86A6-7C3BD85A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2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093F2-E03C-4E37-B8F5-2CCC0F61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5C4228-D378-4495-B8D7-E718BA5D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2A576-A85C-4AA8-820A-21DCAA8E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3F78F3-32BB-4DAB-B260-4DDFF761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BB1409-1C83-4071-9B50-AB24F0AD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DECF27-3A0B-4D40-9F9B-46AA9065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4E5E53-B2F9-43EF-A86D-934186A8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1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3FB81-2B02-4C3A-8E8E-1C4DC5FD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2FCCD-3316-4C0E-93AA-F6DEBD2C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85C00F-CE1C-4840-98C3-3F15B24C8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908AE5-E2F6-4573-AC98-3BB5135C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00CF7A-62A6-4BB6-9744-8FB85C6F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A56B05-CD70-46E1-BF71-9120C71A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8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EC1EC-66E4-4D4F-B9A3-A2457539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2BA6D5-FD9E-4DE8-B53A-BF7CA8F82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73C50E-EDC0-484E-AB2A-4C8F4A3BF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4FC5EA-10D9-4B46-9739-963C777F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CBFA48-25F7-49AD-B032-F08963A1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694252-2741-44CF-8B89-D1E2FBC6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3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6E8A0-6F70-4EF3-B316-6F7491DF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9B1C34-587B-47E8-A3E1-261AED31F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6D636-F9F6-4200-8AAC-7C31822FC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1FDC4-EBEF-4C90-B7E9-CB202F62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07FFD-AC15-4525-AF9B-7CFBD5F2C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43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7120" y="2557417"/>
            <a:ext cx="7788954" cy="2186152"/>
          </a:xfrm>
        </p:spPr>
        <p:txBody>
          <a:bodyPr>
            <a:normAutofit/>
          </a:bodyPr>
          <a:lstStyle/>
          <a:p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– белорусы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 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6D98-687B-409B-B735-AD09CD11FF65}"/>
              </a:ext>
            </a:extLst>
          </p:cNvPr>
          <p:cNvSpPr txBox="1"/>
          <p:nvPr/>
        </p:nvSpPr>
        <p:spPr>
          <a:xfrm>
            <a:off x="1729145" y="121900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137218"/>
            <a:ext cx="4762500" cy="4691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5A9D41-5104-4C34-BFA3-93BED99C7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3150" y="22223"/>
            <a:ext cx="3365284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06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2378" y="-9360"/>
            <a:ext cx="8868535" cy="1651275"/>
          </a:xfrm>
        </p:spPr>
        <p:txBody>
          <a:bodyPr>
            <a:normAutofit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Черты характера белорусского народа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9310" y="2015357"/>
            <a:ext cx="9703547" cy="4658712"/>
          </a:xfrm>
        </p:spPr>
        <p:txBody>
          <a:bodyPr>
            <a:norm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Миролюбие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Трудолюбие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Терпеливость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Гостеприимство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собственного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8" b="27000"/>
          <a:stretch/>
        </p:blipFill>
        <p:spPr>
          <a:xfrm rot="16200000">
            <a:off x="-2666339" y="2639710"/>
            <a:ext cx="6858000" cy="15598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577" t="4909" r="9173" b="2460"/>
          <a:stretch/>
        </p:blipFill>
        <p:spPr>
          <a:xfrm>
            <a:off x="6691083" y="1630024"/>
            <a:ext cx="4424268" cy="504404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1112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5827" y="-120541"/>
            <a:ext cx="9144000" cy="1651275"/>
          </a:xfrm>
        </p:spPr>
        <p:txBody>
          <a:bodyPr>
            <a:normAutofit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Духовные ценности белорусского народа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827" y="1925279"/>
            <a:ext cx="4292549" cy="465871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место, где человек родился и вырос, с которым связан кровными узами, языком, культурой и историей; страна, в которой человек родился и гражданином которой он является.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6" b="25892"/>
          <a:stretch/>
        </p:blipFill>
        <p:spPr>
          <a:xfrm rot="16200000">
            <a:off x="-2638311" y="2627551"/>
            <a:ext cx="6858000" cy="1602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41" l="9961" r="941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1" t="12549" r="5365" b="9961"/>
          <a:stretch/>
        </p:blipFill>
        <p:spPr>
          <a:xfrm>
            <a:off x="6153529" y="1362012"/>
            <a:ext cx="5933368" cy="5329243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56018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083" y="0"/>
            <a:ext cx="9144000" cy="1651275"/>
          </a:xfrm>
        </p:spPr>
        <p:txBody>
          <a:bodyPr>
            <a:normAutofit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Духовные ценности белорусского народа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083" y="2000585"/>
            <a:ext cx="3679363" cy="383006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близкие и родные люди, наши родители, братья и сестры, бабушки и дедушки, дяди и тети.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6" b="26852"/>
          <a:stretch/>
        </p:blipFill>
        <p:spPr>
          <a:xfrm rot="16200000">
            <a:off x="-2659824" y="2638310"/>
            <a:ext cx="6858000" cy="1581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282" t="13161" r="9507" b="9374"/>
          <a:stretch/>
        </p:blipFill>
        <p:spPr>
          <a:xfrm>
            <a:off x="6096000" y="1651275"/>
            <a:ext cx="5365376" cy="48776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75466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2704" y="162757"/>
            <a:ext cx="8558048" cy="1098569"/>
          </a:xfrm>
        </p:spPr>
        <p:txBody>
          <a:bodyPr>
            <a:normAutofit fontScale="90000"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Духовные ценности белорусского народа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805" y="1424085"/>
            <a:ext cx="3492103" cy="4217277"/>
          </a:xfrm>
        </p:spPr>
        <p:txBody>
          <a:bodyPr>
            <a:normAutofit/>
          </a:bodyPr>
          <a:lstStyle/>
          <a:p>
            <a:pPr algn="l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Созидательный труд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труд,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приносит радость, создание полезного для Родины,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и природы.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6" b="27172"/>
          <a:stretch/>
        </p:blipFill>
        <p:spPr>
          <a:xfrm rot="16200000">
            <a:off x="-2659825" y="2649068"/>
            <a:ext cx="6858000" cy="15598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0621" t="25364" b="7594"/>
          <a:stretch/>
        </p:blipFill>
        <p:spPr>
          <a:xfrm>
            <a:off x="7207624" y="1261326"/>
            <a:ext cx="4831844" cy="221759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3843" b="8004"/>
          <a:stretch/>
        </p:blipFill>
        <p:spPr>
          <a:xfrm>
            <a:off x="8003689" y="4632416"/>
            <a:ext cx="4035779" cy="19891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9332" t="16488" r="14317" b="8067"/>
          <a:stretch/>
        </p:blipFill>
        <p:spPr>
          <a:xfrm>
            <a:off x="4780126" y="2651199"/>
            <a:ext cx="3534366" cy="225181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2584" t="2490" b="7558"/>
          <a:stretch/>
        </p:blipFill>
        <p:spPr>
          <a:xfrm>
            <a:off x="1635805" y="4445876"/>
            <a:ext cx="3894549" cy="223870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19813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0879" y="-94593"/>
            <a:ext cx="8078822" cy="1366344"/>
          </a:xfrm>
        </p:spPr>
        <p:txBody>
          <a:bodyPr>
            <a:normAutofit/>
          </a:bodyPr>
          <a:lstStyle/>
          <a:p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Духовные ценности белорусского народа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3696" y="4859882"/>
            <a:ext cx="10384221" cy="1998117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и спокойствие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сохранение мирных отношений с другими народами. Территория Беларуси не раз становилась ареной войн. Особенно большие потери наш народ понес в годы Великой Отечественной войны. День Победы – один из главных праздников в стране.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6" b="27293"/>
          <a:stretch/>
        </p:blipFill>
        <p:spPr>
          <a:xfrm rot="16200000">
            <a:off x="-2656486" y="2656487"/>
            <a:ext cx="6858000" cy="1545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89" t="3716" r="2091" b="15504"/>
          <a:stretch/>
        </p:blipFill>
        <p:spPr>
          <a:xfrm>
            <a:off x="3000702" y="1271752"/>
            <a:ext cx="7655351" cy="36879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76813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4810" y="-67165"/>
            <a:ext cx="9144000" cy="1651275"/>
          </a:xfrm>
        </p:spPr>
        <p:txBody>
          <a:bodyPr>
            <a:normAutofit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Духовные ценности белорусского народа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5229" y="2489796"/>
            <a:ext cx="3552496" cy="465871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–сохранение государственного суверенитета, возможность самим выбирать путь развития.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1" b="27605"/>
          <a:stretch/>
        </p:blipFill>
        <p:spPr>
          <a:xfrm rot="16200000">
            <a:off x="-2672254" y="2651230"/>
            <a:ext cx="6858000" cy="1555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293" y="2015357"/>
            <a:ext cx="7159931" cy="402809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51151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8"/>
            <a:ext cx="1255986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0727" y="0"/>
            <a:ext cx="9144000" cy="1492469"/>
          </a:xfrm>
        </p:spPr>
        <p:txBody>
          <a:bodyPr>
            <a:normAutofit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Духовные ценности белорусского народа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249" y="1599046"/>
            <a:ext cx="7136523" cy="465871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Доброжелательность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желание добра другому человеку, проявление расположения, поддержка других людей.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1" b="27293"/>
          <a:stretch/>
        </p:blipFill>
        <p:spPr>
          <a:xfrm rot="16200000">
            <a:off x="-2666997" y="2645975"/>
            <a:ext cx="6858000" cy="1566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018" y="3618518"/>
            <a:ext cx="2878396" cy="28783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249" y="3618518"/>
            <a:ext cx="2939360" cy="29393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5117" y="1492469"/>
            <a:ext cx="3585631" cy="25690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2391" y="4061513"/>
            <a:ext cx="3938357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53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8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789" y="35472"/>
            <a:ext cx="9144000" cy="1502979"/>
          </a:xfrm>
        </p:spPr>
        <p:txBody>
          <a:bodyPr>
            <a:normAutofit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Духовные ценности белорусского народа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7000" y="1878480"/>
            <a:ext cx="3668110" cy="465871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Справедливость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уважение прав и достоинств каждого человека, признание равенства всех людей перед законом.</a:t>
            </a:r>
          </a:p>
          <a:p>
            <a:pPr algn="just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1" b="27293"/>
          <a:stretch/>
        </p:blipFill>
        <p:spPr>
          <a:xfrm rot="16200000">
            <a:off x="-2666996" y="2645976"/>
            <a:ext cx="6858000" cy="1566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463" y="1573923"/>
            <a:ext cx="3426371" cy="49780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5" b="96074" l="2326" r="981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1960" y="2146496"/>
            <a:ext cx="3145168" cy="31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184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206</Words>
  <Application>Microsoft Office PowerPoint</Application>
  <PresentationFormat>Широкоэкранный</PresentationFormat>
  <Paragraphs>27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Тема Office</vt:lpstr>
      <vt:lpstr>Тема занятия:  «Мы – белорусы»  (4 класс)</vt:lpstr>
      <vt:lpstr>Черты характера белорусского народа</vt:lpstr>
      <vt:lpstr>Духовные ценности белорусского народа</vt:lpstr>
      <vt:lpstr>Духовные ценности белорусского народа</vt:lpstr>
      <vt:lpstr>Духовные ценности белорусского народа</vt:lpstr>
      <vt:lpstr>Духовные ценности белорусского народа</vt:lpstr>
      <vt:lpstr>Духовные ценности белорусского народа</vt:lpstr>
      <vt:lpstr>Духовные ценности белорусского народа</vt:lpstr>
      <vt:lpstr>Духовные ценности белорусского народа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занятия: «Молодежь – будущее страны»  (11 класс)</dc:title>
  <dc:creator>Пилипенко М.Н.</dc:creator>
  <cp:lastModifiedBy>User</cp:lastModifiedBy>
  <cp:revision>58</cp:revision>
  <dcterms:created xsi:type="dcterms:W3CDTF">2025-09-04T09:14:18Z</dcterms:created>
  <dcterms:modified xsi:type="dcterms:W3CDTF">2025-10-09T06:13:07Z</dcterms:modified>
</cp:coreProperties>
</file>