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63" r:id="rId4"/>
    <p:sldId id="266" r:id="rId5"/>
    <p:sldId id="262" r:id="rId6"/>
    <p:sldId id="270" r:id="rId7"/>
    <p:sldId id="271" r:id="rId8"/>
    <p:sldId id="268" r:id="rId9"/>
    <p:sldId id="264" r:id="rId10"/>
    <p:sldId id="269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8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9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E26310-1239-48CF-8334-A525957B2D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3578AA3-882D-46AB-8729-F5CAC7A0BA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5E49DB-D520-474F-80A8-D384C5EFE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A07E-E485-4486-862C-BEF153567C3A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9265EB-8DFD-4F0C-820A-22862EE7F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52AA71-FC58-499F-9E2A-220AF489F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9471-AF8D-48D5-BFDC-6278152E2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622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BB00A9-1646-4F6A-B7AC-DFC3E613E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C9A596B-2713-46E8-A535-68D83EC7CD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952092-3CB6-4A88-8FFB-79E627FAD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A07E-E485-4486-862C-BEF153567C3A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8985EA-EC02-47E2-9CCE-EC6E2E26D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8F807F-9F91-45BE-BC22-0F900B6F3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9471-AF8D-48D5-BFDC-6278152E2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606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F159618-D55C-4140-BC74-010865FBB6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E27BA9B-6BEC-4499-A91B-5F6715663A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0E6E5E-645F-4256-989B-70E6CF7DA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A07E-E485-4486-862C-BEF153567C3A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56D64A-39D5-4AC4-95E1-4F923FEEE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8726AA-CF1D-4530-8952-5967476B6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9471-AF8D-48D5-BFDC-6278152E2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263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BEAD70-8231-4CFD-B426-157ABB906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36F414-C8F0-4D98-AFA4-E7DF169C8D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0F5491-DBB7-4EB1-AA66-2333D74EF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A07E-E485-4486-862C-BEF153567C3A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F8C4A5-D021-4BDB-A6C9-216607F6F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085D33-C0D6-4862-ABF3-A7151C316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9471-AF8D-48D5-BFDC-6278152E2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0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67D3C7-7D0F-41FD-A546-AE85E96D5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7EDF26A-4157-401F-95E5-E49B81F50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4F93C6-7DC7-469F-8DD3-47A128C81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A07E-E485-4486-862C-BEF153567C3A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03C588-1719-4A4E-8557-13DAC65BA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FFFB10-69B7-434E-A111-1A046B7C5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9471-AF8D-48D5-BFDC-6278152E2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600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D009F1-2500-467B-9E6F-B1D1AC6E7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AE8B6E-2D08-4380-99A5-7F1DCA462C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97555FA-713D-4C29-BC4F-26300849F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C472E57-1462-4CEF-923A-66FA2CCC2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A07E-E485-4486-862C-BEF153567C3A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899B4B-9E71-48BD-AB42-7390D516C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BDC6A00-81AF-4B0E-B449-BDACAC365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9471-AF8D-48D5-BFDC-6278152E2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036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9BD216-DC33-42E0-9ACE-254311951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27EF8E-9B58-4110-AEFD-97A72CD18F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8C41267-2DC5-41E0-A6FB-785CFE4965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121E11C-1DCC-4508-A48A-FD733259E0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E93309-2D61-4C0D-A2BB-2F4D358B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4771DAF-AB74-4FC1-A584-3888C08EE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A07E-E485-4486-862C-BEF153567C3A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0EF2925-16EF-4C3C-946D-61B956214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790F093-2676-42EC-86A6-7C3BD85AB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9471-AF8D-48D5-BFDC-6278152E2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222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7093F2-E03C-4E37-B8F5-2CCC0F616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F5C4228-D378-4495-B8D7-E718BA5D4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A07E-E485-4486-862C-BEF153567C3A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992A576-A85C-4AA8-820A-21DCAA8EF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B3F78F3-32BB-4DAB-B260-4DDFF7618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9471-AF8D-48D5-BFDC-6278152E2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55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0BB1409-1C83-4071-9B50-AB24F0ADB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A07E-E485-4486-862C-BEF153567C3A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DECF27-3A0B-4D40-9F9B-46AA9065A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44E5E53-B2F9-43EF-A86D-934186A84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9471-AF8D-48D5-BFDC-6278152E2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314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03FB81-2B02-4C3A-8E8E-1C4DC5FDA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F2FCCD-3316-4C0E-93AA-F6DEBD2C43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E85C00F-CE1C-4840-98C3-3F15B24C84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6908AE5-E2F6-4573-AC98-3BB5135CB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A07E-E485-4486-862C-BEF153567C3A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800CF7A-62A6-4BB6-9744-8FB85C6F8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A56B05-CD70-46E1-BF71-9120C71A4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9471-AF8D-48D5-BFDC-6278152E2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4187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FEC1EC-66E4-4D4F-B9A3-A2457539A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72BA6D5-FD9E-4DE8-B53A-BF7CA8F82D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473C50E-EDC0-484E-AB2A-4C8F4A3BFB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4FC5EA-10D9-4B46-9739-963C777FD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A07E-E485-4486-862C-BEF153567C3A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CBFA48-25F7-49AD-B032-F08963A13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694252-2741-44CF-8B89-D1E2FBC67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9471-AF8D-48D5-BFDC-6278152E2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132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16E8A0-6F70-4EF3-B316-6F7491DF9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9B1C34-587B-47E8-A3E1-261AED31F0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66D636-F9F6-4200-8AAC-7C31822FC0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BA07E-E485-4486-862C-BEF153567C3A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11FDC4-EBEF-4C90-B7E9-CB202F6263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607FFD-AC15-4525-AF9B-7CFBD5F2CA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59471-AF8D-48D5-BFDC-6278152E2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438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17D8F35-C673-4EEA-B7C2-D65FFB66C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AB9B4A-E574-4081-B604-9A1C0CEC7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2532" y="2518507"/>
            <a:ext cx="7788954" cy="2186152"/>
          </a:xfrm>
        </p:spPr>
        <p:txBody>
          <a:bodyPr>
            <a:normAutofit/>
          </a:bodyPr>
          <a:lstStyle/>
          <a:p>
            <a:r>
              <a:rPr lang="be-BY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занятия: </a:t>
            </a:r>
            <a:br>
              <a:rPr lang="be-BY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e-BY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«Моя малая родина</a:t>
            </a:r>
            <a: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b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 класс)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9B6D98-687B-409B-B735-AD09CD11FF65}"/>
              </a:ext>
            </a:extLst>
          </p:cNvPr>
          <p:cNvSpPr txBox="1"/>
          <p:nvPr/>
        </p:nvSpPr>
        <p:spPr>
          <a:xfrm>
            <a:off x="1554048" y="97739"/>
            <a:ext cx="100177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учреждение образования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«Академия образования»</a:t>
            </a: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тематических занятий «Я. Моя семья. Моя Родина»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2E2B764-DD6D-4918-992C-9C3A19357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0" y="2137218"/>
            <a:ext cx="4762500" cy="46918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3D8C183-C3CF-46AB-8935-803C9AB368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45576" y="0"/>
            <a:ext cx="3365284" cy="673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906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918FDBF-9C16-43A6-B7C6-605C9CA77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8125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AB9B4A-E574-4081-B604-9A1C0CEC7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1236" y="0"/>
            <a:ext cx="9766983" cy="840825"/>
          </a:xfrm>
        </p:spPr>
        <p:txBody>
          <a:bodyPr>
            <a:normAutofit/>
          </a:bodyPr>
          <a:lstStyle/>
          <a:p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Традиционная белорусская кухня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7EDC230-9499-4BD7-9571-AAA0EF7D3E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01" b="26910"/>
          <a:stretch/>
        </p:blipFill>
        <p:spPr>
          <a:xfrm rot="16200000">
            <a:off x="-2693276" y="2651233"/>
            <a:ext cx="6858000" cy="15765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8304" y="988294"/>
            <a:ext cx="3873059" cy="245849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t="19622"/>
          <a:stretch/>
        </p:blipFill>
        <p:spPr>
          <a:xfrm>
            <a:off x="7236357" y="988294"/>
            <a:ext cx="3867806" cy="245849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l="9921" t="19746" r="20955" b="8053"/>
          <a:stretch/>
        </p:blipFill>
        <p:spPr>
          <a:xfrm>
            <a:off x="7241628" y="3927011"/>
            <a:ext cx="3862535" cy="245333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5996" y="3922503"/>
            <a:ext cx="3497671" cy="238684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5" name="TextBox 14"/>
          <p:cNvSpPr txBox="1"/>
          <p:nvPr/>
        </p:nvSpPr>
        <p:spPr>
          <a:xfrm>
            <a:off x="2225200" y="3446790"/>
            <a:ext cx="3659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Белорусский ржаной хлеб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05996" y="6279167"/>
            <a:ext cx="3262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Картофельная бабка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415032" y="3379753"/>
            <a:ext cx="3757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Драники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488803" y="6309351"/>
            <a:ext cx="1473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Холодник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853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918FDBF-9C16-43A6-B7C6-605C9CA77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AB9B4A-E574-4081-B604-9A1C0CEC7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5755" y="-173796"/>
            <a:ext cx="8868535" cy="906191"/>
          </a:xfrm>
        </p:spPr>
        <p:txBody>
          <a:bodyPr>
            <a:normAutofit/>
          </a:bodyPr>
          <a:lstStyle/>
          <a:p>
            <a:r>
              <a:rPr lang="ru-RU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Родная природа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698" y="690381"/>
            <a:ext cx="3203373" cy="412005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7EB6EF-C7C2-4D85-B8FE-94F5A26648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793592" y="6589985"/>
            <a:ext cx="45719" cy="84083"/>
          </a:xfrm>
        </p:spPr>
        <p:txBody>
          <a:bodyPr>
            <a:normAutofit fontScale="25000" lnSpcReduction="20000"/>
          </a:bodyPr>
          <a:lstStyle/>
          <a:p>
            <a:pPr algn="just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7EDC230-9499-4BD7-9571-AAA0EF7D3E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85" b="22018"/>
          <a:stretch/>
        </p:blipFill>
        <p:spPr>
          <a:xfrm rot="16200000">
            <a:off x="-2665204" y="2461055"/>
            <a:ext cx="6858000" cy="19148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5711" r="5355" b="17539"/>
          <a:stretch/>
        </p:blipFill>
        <p:spPr>
          <a:xfrm>
            <a:off x="4877324" y="4776409"/>
            <a:ext cx="3028815" cy="207024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0697" y="3673068"/>
            <a:ext cx="3999474" cy="3001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l="14379" t="22638" r="10727" b="9745"/>
          <a:stretch/>
        </p:blipFill>
        <p:spPr>
          <a:xfrm>
            <a:off x="8165215" y="742908"/>
            <a:ext cx="3815256" cy="258554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/>
          <a:srcRect l="26324" r="25485" b="6833"/>
          <a:stretch/>
        </p:blipFill>
        <p:spPr>
          <a:xfrm>
            <a:off x="1721229" y="723549"/>
            <a:ext cx="2785209" cy="358982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/>
          <a:srcRect l="21336" t="9983" r="16770" b="11912"/>
          <a:stretch/>
        </p:blipFill>
        <p:spPr>
          <a:xfrm>
            <a:off x="1647588" y="4401589"/>
            <a:ext cx="3164110" cy="2230437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61112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918FDBF-9C16-43A6-B7C6-605C9CA77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AB9B4A-E574-4081-B604-9A1C0CEC7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3775" y="24567"/>
            <a:ext cx="9144000" cy="738533"/>
          </a:xfrm>
        </p:spPr>
        <p:txBody>
          <a:bodyPr>
            <a:noAutofit/>
          </a:bodyPr>
          <a:lstStyle/>
          <a:p>
            <a:r>
              <a:rPr lang="ru-RU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Родная природа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7EB6EF-C7C2-4D85-B8FE-94F5A26648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19145" y="5540187"/>
            <a:ext cx="1079301" cy="290457"/>
          </a:xfrm>
        </p:spPr>
        <p:txBody>
          <a:bodyPr>
            <a:normAutofit fontScale="47500" lnSpcReduction="20000"/>
          </a:bodyPr>
          <a:lstStyle/>
          <a:p>
            <a:pPr algn="l"/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7EDC230-9499-4BD7-9571-AAA0EF7D3E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31" b="26981"/>
          <a:stretch/>
        </p:blipFill>
        <p:spPr>
          <a:xfrm rot="16200000">
            <a:off x="-2661741" y="2640721"/>
            <a:ext cx="6858000" cy="15765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8244" y="2787262"/>
            <a:ext cx="2777136" cy="174041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2374" y="2885673"/>
            <a:ext cx="3777256" cy="211005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26" name="Picture 2" descr="https://img.belta.by/uploads/lotus/news/2020/000022_625720DB60506F8B43258554004B9370_25353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0" t="5696" r="11212" b="2594"/>
          <a:stretch/>
        </p:blipFill>
        <p:spPr bwMode="auto">
          <a:xfrm>
            <a:off x="8492359" y="447017"/>
            <a:ext cx="3619578" cy="335773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/>
          <a:srcRect l="18883" t="49121" r="24587" b="2340"/>
          <a:stretch/>
        </p:blipFill>
        <p:spPr>
          <a:xfrm>
            <a:off x="4305169" y="4966266"/>
            <a:ext cx="3979996" cy="191288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5725" y="655171"/>
            <a:ext cx="2777136" cy="215057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/>
          <a:srcRect r="18701"/>
          <a:stretch/>
        </p:blipFill>
        <p:spPr>
          <a:xfrm>
            <a:off x="1622516" y="4473192"/>
            <a:ext cx="2539581" cy="223040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/>
          <a:srcRect l="20321" t="12934" r="28819" b="18270"/>
          <a:stretch/>
        </p:blipFill>
        <p:spPr>
          <a:xfrm>
            <a:off x="8415751" y="3859400"/>
            <a:ext cx="3696186" cy="279287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1"/>
          <a:srcRect l="29706" t="30973" r="16270" b="29122"/>
          <a:stretch/>
        </p:blipFill>
        <p:spPr>
          <a:xfrm>
            <a:off x="4341638" y="741951"/>
            <a:ext cx="4116441" cy="217318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975466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918FDBF-9C16-43A6-B7C6-605C9CA77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AB9B4A-E574-4081-B604-9A1C0CEC7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83725" y="0"/>
            <a:ext cx="8558048" cy="725298"/>
          </a:xfrm>
        </p:spPr>
        <p:txBody>
          <a:bodyPr>
            <a:noAutofit/>
          </a:bodyPr>
          <a:lstStyle/>
          <a:p>
            <a:r>
              <a:rPr lang="ru-RU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Родная природа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7EB6EF-C7C2-4D85-B8FE-94F5A26648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5805" y="3121572"/>
            <a:ext cx="981271" cy="2519790"/>
          </a:xfrm>
        </p:spPr>
        <p:txBody>
          <a:bodyPr>
            <a:normAutofit/>
          </a:bodyPr>
          <a:lstStyle/>
          <a:p>
            <a:pPr algn="l"/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7EDC230-9499-4BD7-9571-AAA0EF7D3E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91" b="19478"/>
          <a:stretch/>
        </p:blipFill>
        <p:spPr>
          <a:xfrm rot="16200000">
            <a:off x="-2635465" y="2414748"/>
            <a:ext cx="6858000" cy="20284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5928" y="534558"/>
            <a:ext cx="2857561" cy="381008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b="8414"/>
          <a:stretch/>
        </p:blipFill>
        <p:spPr>
          <a:xfrm>
            <a:off x="4614040" y="856480"/>
            <a:ext cx="5335395" cy="274420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/>
          <a:srcRect t="15330" r="7961" b="38928"/>
          <a:stretch/>
        </p:blipFill>
        <p:spPr>
          <a:xfrm>
            <a:off x="1635805" y="4381467"/>
            <a:ext cx="3473557" cy="230176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47761" y="3768995"/>
            <a:ext cx="5494012" cy="306906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/>
          <a:srcRect l="37698" t="18779" r="27804" b="16536"/>
          <a:stretch/>
        </p:blipFill>
        <p:spPr>
          <a:xfrm>
            <a:off x="9915272" y="856480"/>
            <a:ext cx="2225066" cy="278133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019813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918FDBF-9C16-43A6-B7C6-605C9CA77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889" y="-70009"/>
            <a:ext cx="12391889" cy="69280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AB9B4A-E574-4081-B604-9A1C0CEC7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39265" y="0"/>
            <a:ext cx="9144000" cy="1364299"/>
          </a:xfrm>
        </p:spPr>
        <p:txBody>
          <a:bodyPr>
            <a:noAutofit/>
          </a:bodyPr>
          <a:lstStyle/>
          <a:p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Архитектурные памятники родного края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7EDC230-9499-4BD7-9571-AAA0EF7D3E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01" b="26736"/>
          <a:stretch/>
        </p:blipFill>
        <p:spPr>
          <a:xfrm rot="16200000">
            <a:off x="-2820118" y="2616229"/>
            <a:ext cx="6858000" cy="155553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/>
          <a:srcRect l="8226" t="4790" b="18878"/>
          <a:stretch/>
        </p:blipFill>
        <p:spPr>
          <a:xfrm>
            <a:off x="1688939" y="1429489"/>
            <a:ext cx="3649832" cy="217966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t="28600" r="10632" b="12805"/>
          <a:stretch/>
        </p:blipFill>
        <p:spPr>
          <a:xfrm>
            <a:off x="1712638" y="4000292"/>
            <a:ext cx="3649832" cy="219140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l="28576" t="14341" r="30497" b="20679"/>
          <a:stretch/>
        </p:blipFill>
        <p:spPr>
          <a:xfrm>
            <a:off x="5578512" y="1969551"/>
            <a:ext cx="2153242" cy="341454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TextBox 5"/>
          <p:cNvSpPr txBox="1"/>
          <p:nvPr/>
        </p:nvSpPr>
        <p:spPr>
          <a:xfrm>
            <a:off x="3174124" y="49188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626389" y="3618715"/>
            <a:ext cx="3720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Мирский замок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21794" y="6181799"/>
            <a:ext cx="3121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Коссовский замок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rcRect l="24635" t="23828" r="4013" b="8451"/>
          <a:stretch/>
        </p:blipFill>
        <p:spPr>
          <a:xfrm>
            <a:off x="7909131" y="1360231"/>
            <a:ext cx="3957494" cy="217858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1" name="TextBox 10"/>
          <p:cNvSpPr txBox="1"/>
          <p:nvPr/>
        </p:nvSpPr>
        <p:spPr>
          <a:xfrm>
            <a:off x="5680152" y="5557661"/>
            <a:ext cx="19339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Каменецкая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башня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76211" y="3465730"/>
            <a:ext cx="3524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Несвижский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замок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/>
          <a:srcRect l="7605" t="8779" b="5066"/>
          <a:stretch/>
        </p:blipFill>
        <p:spPr>
          <a:xfrm>
            <a:off x="7936080" y="3951865"/>
            <a:ext cx="3910294" cy="219824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7" name="TextBox 16"/>
          <p:cNvSpPr txBox="1"/>
          <p:nvPr/>
        </p:nvSpPr>
        <p:spPr>
          <a:xfrm>
            <a:off x="7859741" y="6039238"/>
            <a:ext cx="40562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Дворец Румянцевых-Паскевичей в Гомеле</a:t>
            </a:r>
          </a:p>
        </p:txBody>
      </p:sp>
    </p:spTree>
    <p:extLst>
      <p:ext uri="{BB962C8B-B14F-4D97-AF65-F5344CB8AC3E}">
        <p14:creationId xmlns:p14="http://schemas.microsoft.com/office/powerpoint/2010/main" val="560181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918FDBF-9C16-43A6-B7C6-605C9CA77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889" y="-70009"/>
            <a:ext cx="12391889" cy="69280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AB9B4A-E574-4081-B604-9A1C0CEC7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39265" y="0"/>
            <a:ext cx="9144000" cy="1364299"/>
          </a:xfrm>
        </p:spPr>
        <p:txBody>
          <a:bodyPr>
            <a:noAutofit/>
          </a:bodyPr>
          <a:lstStyle/>
          <a:p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Архитектурные памятники родного края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7EB6EF-C7C2-4D85-B8FE-94F5A26648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9306" y="4757788"/>
            <a:ext cx="2659117" cy="753939"/>
          </a:xfrm>
        </p:spPr>
        <p:txBody>
          <a:bodyPr>
            <a:no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Софийский собор в Полоцке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7EDC230-9499-4BD7-9571-AAA0EF7D3E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845807" y="1710096"/>
            <a:ext cx="6858000" cy="33623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74124" y="49188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626389" y="3618715"/>
            <a:ext cx="3720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4638" y="2586314"/>
            <a:ext cx="3121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80152" y="5557661"/>
            <a:ext cx="1933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76211" y="3465730"/>
            <a:ext cx="3524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59741" y="6039238"/>
            <a:ext cx="4056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/>
          <a:srcRect l="23239" t="12282" r="15502" b="12189"/>
          <a:stretch/>
        </p:blipFill>
        <p:spPr>
          <a:xfrm>
            <a:off x="4721152" y="3558308"/>
            <a:ext cx="3631975" cy="306327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19814" r="31482" b="8053"/>
          <a:stretch/>
        </p:blipFill>
        <p:spPr>
          <a:xfrm>
            <a:off x="1506469" y="1271752"/>
            <a:ext cx="3214683" cy="326248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/>
          <a:srcRect l="16274" t="22024" r="28617" b="14205"/>
          <a:stretch/>
        </p:blipFill>
        <p:spPr>
          <a:xfrm>
            <a:off x="8288827" y="1251247"/>
            <a:ext cx="3783253" cy="328298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0" name="TextBox 19"/>
          <p:cNvSpPr txBox="1"/>
          <p:nvPr/>
        </p:nvSpPr>
        <p:spPr>
          <a:xfrm>
            <a:off x="4954638" y="2561030"/>
            <a:ext cx="31215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ea typeface="Arial" panose="020B0604020202020204" pitchFamily="34" charset="0"/>
              </a:rPr>
              <a:t>Троицкий костел в </a:t>
            </a:r>
            <a:r>
              <a:rPr lang="ru-RU" sz="2400" dirty="0" err="1">
                <a:latin typeface="Times New Roman" panose="02020603050405020304" pitchFamily="18" charset="0"/>
                <a:ea typeface="Arial" panose="020B0604020202020204" pitchFamily="34" charset="0"/>
              </a:rPr>
              <a:t>Гервятах</a:t>
            </a:r>
            <a:r>
              <a:rPr lang="ru-RU" sz="24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ru-RU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8818826" y="4818997"/>
            <a:ext cx="2907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ea typeface="Arial" panose="020B0604020202020204" pitchFamily="34" charset="0"/>
              </a:rPr>
              <a:t>Борисоглебская (</a:t>
            </a:r>
            <a:r>
              <a:rPr lang="ru-RU" sz="2400" dirty="0" err="1">
                <a:latin typeface="Times New Roman" panose="02020603050405020304" pitchFamily="18" charset="0"/>
                <a:ea typeface="Arial" panose="020B0604020202020204" pitchFamily="34" charset="0"/>
              </a:rPr>
              <a:t>Коложская</a:t>
            </a:r>
            <a:r>
              <a:rPr lang="ru-RU" sz="2400" dirty="0">
                <a:latin typeface="Times New Roman" panose="02020603050405020304" pitchFamily="18" charset="0"/>
                <a:ea typeface="Arial" panose="020B0604020202020204" pitchFamily="34" charset="0"/>
              </a:rPr>
              <a:t>) церковь в Гродно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156128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918FDBF-9C16-43A6-B7C6-605C9CA77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889" y="-37742"/>
            <a:ext cx="12391889" cy="69280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AB9B4A-E574-4081-B604-9A1C0CEC7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8895" y="-22986"/>
            <a:ext cx="9869215" cy="1227640"/>
          </a:xfrm>
        </p:spPr>
        <p:txBody>
          <a:bodyPr>
            <a:noAutofit/>
          </a:bodyPr>
          <a:lstStyle/>
          <a:p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Архитектурные памятники родного края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7EB6EF-C7C2-4D85-B8FE-94F5A26648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77708" y="1254208"/>
            <a:ext cx="3162801" cy="753939"/>
          </a:xfrm>
        </p:spPr>
        <p:txBody>
          <a:bodyPr>
            <a:no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Брестская крепость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7EDC230-9499-4BD7-9571-AAA0EF7D3E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03" b="26708"/>
          <a:stretch/>
        </p:blipFill>
        <p:spPr>
          <a:xfrm rot="16200000">
            <a:off x="-2850927" y="2602981"/>
            <a:ext cx="6858000" cy="15765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74124" y="49188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647183" y="3626146"/>
            <a:ext cx="3720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4638" y="2586314"/>
            <a:ext cx="3121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80152" y="5557661"/>
            <a:ext cx="1933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76211" y="3465730"/>
            <a:ext cx="3524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59741" y="6039238"/>
            <a:ext cx="4056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54638" y="2561030"/>
            <a:ext cx="3121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8818826" y="4818997"/>
            <a:ext cx="2907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7511" t="19512" r="10682" b="31784"/>
          <a:stretch/>
        </p:blipFill>
        <p:spPr>
          <a:xfrm>
            <a:off x="6474029" y="4329395"/>
            <a:ext cx="5159393" cy="226098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13147" r="9806" b="17083"/>
          <a:stretch/>
        </p:blipFill>
        <p:spPr>
          <a:xfrm>
            <a:off x="1510812" y="1758375"/>
            <a:ext cx="4649067" cy="345365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l="916" t="5442" r="18671" b="17362"/>
          <a:stretch/>
        </p:blipFill>
        <p:spPr>
          <a:xfrm>
            <a:off x="6442471" y="1148804"/>
            <a:ext cx="5116704" cy="27064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4" name="TextBox 13"/>
          <p:cNvSpPr txBox="1"/>
          <p:nvPr/>
        </p:nvSpPr>
        <p:spPr>
          <a:xfrm>
            <a:off x="2123949" y="6196415"/>
            <a:ext cx="4361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Троицкое предместье в Минске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53502" y="3783637"/>
            <a:ext cx="5164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Библиотека в Минске</a:t>
            </a:r>
          </a:p>
        </p:txBody>
      </p:sp>
    </p:spTree>
    <p:extLst>
      <p:ext uri="{BB962C8B-B14F-4D97-AF65-F5344CB8AC3E}">
        <p14:creationId xmlns:p14="http://schemas.microsoft.com/office/powerpoint/2010/main" val="3958937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918FDBF-9C16-43A6-B7C6-605C9CA77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AB9B4A-E574-4081-B604-9A1C0CEC7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3629" y="35955"/>
            <a:ext cx="9950424" cy="711752"/>
          </a:xfrm>
        </p:spPr>
        <p:txBody>
          <a:bodyPr>
            <a:noAutofit/>
          </a:bodyPr>
          <a:lstStyle/>
          <a:p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Традиции и обычаи родного края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7EB6EF-C7C2-4D85-B8FE-94F5A26648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3629" y="5014505"/>
            <a:ext cx="5235794" cy="2345280"/>
          </a:xfrm>
        </p:spPr>
        <p:txBody>
          <a:bodyPr>
            <a:normAutofit/>
          </a:bodyPr>
          <a:lstStyle/>
          <a:p>
            <a:pPr algn="l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урожая –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Дожинки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один из самых известных и любимых народных праздников в Беларуси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7EDC230-9499-4BD7-9571-AAA0EF7D3E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6" b="27293"/>
          <a:stretch/>
        </p:blipFill>
        <p:spPr>
          <a:xfrm rot="16200000">
            <a:off x="-2656486" y="2656487"/>
            <a:ext cx="6858000" cy="15450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8621" r="36302" b="9869"/>
          <a:stretch/>
        </p:blipFill>
        <p:spPr>
          <a:xfrm>
            <a:off x="6989848" y="3533642"/>
            <a:ext cx="4526938" cy="323598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t="6530" r="24380" b="7628"/>
          <a:stretch/>
        </p:blipFill>
        <p:spPr>
          <a:xfrm>
            <a:off x="1813629" y="1093076"/>
            <a:ext cx="4672680" cy="376813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15755" r="3706" b="9415"/>
          <a:stretch/>
        </p:blipFill>
        <p:spPr>
          <a:xfrm>
            <a:off x="7269448" y="711752"/>
            <a:ext cx="4247338" cy="2668591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751151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918FDBF-9C16-43A6-B7C6-605C9CA77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AB9B4A-E574-4081-B604-9A1C0CEC7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3103" y="0"/>
            <a:ext cx="8825406" cy="777762"/>
          </a:xfrm>
        </p:spPr>
        <p:txBody>
          <a:bodyPr>
            <a:noAutofit/>
          </a:bodyPr>
          <a:lstStyle/>
          <a:p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Белорусские народные сказки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7EB6EF-C7C2-4D85-B8FE-94F5A26648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98416" y="1819763"/>
            <a:ext cx="3151955" cy="4087051"/>
          </a:xfrm>
        </p:spPr>
        <p:txBody>
          <a:bodyPr>
            <a:noAutofit/>
          </a:bodyPr>
          <a:lstStyle/>
          <a:p>
            <a:pPr algn="l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Белорусская народная сказка «Не силой, а умом» учит тому, как важно быть умным и находчивым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7EDC230-9499-4BD7-9571-AAA0EF7D3E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44" b="26668"/>
          <a:stretch/>
        </p:blipFill>
        <p:spPr>
          <a:xfrm rot="16200000">
            <a:off x="-2651231" y="2640722"/>
            <a:ext cx="6858000" cy="15765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2288" t="21505" r="11936" b="14367"/>
          <a:stretch/>
        </p:blipFill>
        <p:spPr>
          <a:xfrm>
            <a:off x="4950371" y="987972"/>
            <a:ext cx="6790667" cy="524671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87681372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1366</TotalTime>
  <Words>129</Words>
  <Application>Microsoft Office PowerPoint</Application>
  <PresentationFormat>Широкоэкранный</PresentationFormat>
  <Paragraphs>31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Тема занятия:  «Моя малая родина»  (3 класс)</vt:lpstr>
      <vt:lpstr>Родная природа</vt:lpstr>
      <vt:lpstr>Родная природа</vt:lpstr>
      <vt:lpstr>Родная природа</vt:lpstr>
      <vt:lpstr>Архитектурные памятники родного края</vt:lpstr>
      <vt:lpstr>Архитектурные памятники родного края</vt:lpstr>
      <vt:lpstr>Архитектурные памятники родного края</vt:lpstr>
      <vt:lpstr>Традиции и обычаи родного края</vt:lpstr>
      <vt:lpstr>Белорусские народные сказки</vt:lpstr>
      <vt:lpstr>Традиционная белорусская кухня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занятия: «Молодежь – будущее страны»  (11 класс)</dc:title>
  <dc:creator>Пилипенко М.Н.</dc:creator>
  <cp:lastModifiedBy>User</cp:lastModifiedBy>
  <cp:revision>88</cp:revision>
  <dcterms:created xsi:type="dcterms:W3CDTF">2025-09-04T09:14:18Z</dcterms:created>
  <dcterms:modified xsi:type="dcterms:W3CDTF">2025-10-09T06:14:03Z</dcterms:modified>
</cp:coreProperties>
</file>