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70" r:id="rId4"/>
    <p:sldId id="272" r:id="rId5"/>
    <p:sldId id="268" r:id="rId6"/>
    <p:sldId id="267" r:id="rId7"/>
    <p:sldId id="274" r:id="rId8"/>
    <p:sldId id="27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4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EE5DE-2C67-4954-AF36-0377B6FF393A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</dgm:pt>
    <dgm:pt modelId="{E07C598A-8B1E-49C3-B9CB-8A2E4BAFE8A4}">
      <dgm:prSet phldrT="[Текст]" custT="1"/>
      <dgm:spPr>
        <a:solidFill>
          <a:srgbClr val="FFC0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Мой</a:t>
          </a:r>
        </a:p>
      </dgm:t>
    </dgm:pt>
    <dgm:pt modelId="{659895CE-D1BF-4EB7-BCCB-B8DDDA76F12D}" type="parTrans" cxnId="{F4641163-4587-4DE2-8FDC-6A018A751CB6}">
      <dgm:prSet/>
      <dgm:spPr/>
      <dgm:t>
        <a:bodyPr/>
        <a:lstStyle/>
        <a:p>
          <a:endParaRPr lang="ru-RU"/>
        </a:p>
      </dgm:t>
    </dgm:pt>
    <dgm:pt modelId="{73408DFF-359A-48BB-B1B1-3431699BAE8D}" type="sibTrans" cxnId="{F4641163-4587-4DE2-8FDC-6A018A751CB6}">
      <dgm:prSet/>
      <dgm:spPr/>
      <dgm:t>
        <a:bodyPr/>
        <a:lstStyle/>
        <a:p>
          <a:endParaRPr lang="ru-RU"/>
        </a:p>
      </dgm:t>
    </dgm:pt>
    <dgm:pt modelId="{84FFEEC4-F126-4721-9838-C62C2BD1CA1B}">
      <dgm:prSet phldrT="[Текст]" custT="1"/>
      <dgm:spPr>
        <a:solidFill>
          <a:srgbClr val="00B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ru-RU" sz="5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Край</a:t>
          </a:r>
        </a:p>
      </dgm:t>
    </dgm:pt>
    <dgm:pt modelId="{AD83CB67-8ADB-4B50-8569-99C96597F0B5}" type="parTrans" cxnId="{AC213BA4-515D-4707-AA02-1BA4B774BA67}">
      <dgm:prSet/>
      <dgm:spPr/>
      <dgm:t>
        <a:bodyPr/>
        <a:lstStyle/>
        <a:p>
          <a:endParaRPr lang="ru-RU"/>
        </a:p>
      </dgm:t>
    </dgm:pt>
    <dgm:pt modelId="{7B673D3F-AB06-49F6-AD57-7ACA82755939}" type="sibTrans" cxnId="{AC213BA4-515D-4707-AA02-1BA4B774BA67}">
      <dgm:prSet/>
      <dgm:spPr/>
      <dgm:t>
        <a:bodyPr/>
        <a:lstStyle/>
        <a:p>
          <a:endParaRPr lang="ru-RU"/>
        </a:p>
      </dgm:t>
    </dgm:pt>
    <dgm:pt modelId="{04D14F8E-FA33-4B07-A4AB-734DD7908CA3}">
      <dgm:prSet phldrT="[Текст]" custT="1"/>
      <dgm:spPr>
        <a:solidFill>
          <a:srgbClr val="00B0F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Родина</a:t>
          </a:r>
        </a:p>
      </dgm:t>
    </dgm:pt>
    <dgm:pt modelId="{53E442DC-5748-477F-8FED-C9620F8F0775}" type="parTrans" cxnId="{C6E8B52A-7187-4A92-9FFC-7A6BFFD95453}">
      <dgm:prSet/>
      <dgm:spPr/>
      <dgm:t>
        <a:bodyPr/>
        <a:lstStyle/>
        <a:p>
          <a:endParaRPr lang="ru-RU"/>
        </a:p>
      </dgm:t>
    </dgm:pt>
    <dgm:pt modelId="{8B0A38C1-5281-4C68-9AD3-294A2076B22C}" type="sibTrans" cxnId="{C6E8B52A-7187-4A92-9FFC-7A6BFFD95453}">
      <dgm:prSet/>
      <dgm:spPr/>
      <dgm:t>
        <a:bodyPr/>
        <a:lstStyle/>
        <a:p>
          <a:endParaRPr lang="ru-RU"/>
        </a:p>
      </dgm:t>
    </dgm:pt>
    <dgm:pt modelId="{6F7D500E-1433-4189-967A-E827EDB103F8}" type="pres">
      <dgm:prSet presAssocID="{54DEE5DE-2C67-4954-AF36-0377B6FF393A}" presName="Name0" presStyleCnt="0">
        <dgm:presLayoutVars>
          <dgm:dir/>
          <dgm:resizeHandles val="exact"/>
        </dgm:presLayoutVars>
      </dgm:prSet>
      <dgm:spPr/>
    </dgm:pt>
    <dgm:pt modelId="{7233A0F7-0290-4EBD-9492-218D188EBA23}" type="pres">
      <dgm:prSet presAssocID="{E07C598A-8B1E-49C3-B9CB-8A2E4BAFE8A4}" presName="parTxOnly" presStyleLbl="node1" presStyleIdx="0" presStyleCnt="3" custScaleX="106930" custScaleY="66914" custLinFactNeighborX="-69621" custLinFactNeighborY="400">
        <dgm:presLayoutVars>
          <dgm:bulletEnabled val="1"/>
        </dgm:presLayoutVars>
      </dgm:prSet>
      <dgm:spPr/>
    </dgm:pt>
    <dgm:pt modelId="{AA9E42E8-4483-4768-9C27-CF5CC3C8291F}" type="pres">
      <dgm:prSet presAssocID="{73408DFF-359A-48BB-B1B1-3431699BAE8D}" presName="parSpace" presStyleCnt="0"/>
      <dgm:spPr/>
    </dgm:pt>
    <dgm:pt modelId="{19AD3073-E21C-497C-99F7-8C2609EFFCC4}" type="pres">
      <dgm:prSet presAssocID="{84FFEEC4-F126-4721-9838-C62C2BD1CA1B}" presName="parTxOnly" presStyleLbl="node1" presStyleIdx="1" presStyleCnt="3" custScaleX="114741" custScaleY="80987" custLinFactNeighborX="-13277" custLinFactNeighborY="-158">
        <dgm:presLayoutVars>
          <dgm:bulletEnabled val="1"/>
        </dgm:presLayoutVars>
      </dgm:prSet>
      <dgm:spPr/>
    </dgm:pt>
    <dgm:pt modelId="{73E2B11D-1CE9-4D97-AAFA-5B5AF3E3495C}" type="pres">
      <dgm:prSet presAssocID="{7B673D3F-AB06-49F6-AD57-7ACA82755939}" presName="parSpace" presStyleCnt="0"/>
      <dgm:spPr/>
    </dgm:pt>
    <dgm:pt modelId="{DFC1E5B6-444D-444E-94EF-F09521740008}" type="pres">
      <dgm:prSet presAssocID="{04D14F8E-FA33-4B07-A4AB-734DD7908CA3}" presName="parTxOnly" presStyleLbl="node1" presStyleIdx="2" presStyleCnt="3" custScaleX="130994" custScaleY="80707" custLinFactNeighborX="34339" custLinFactNeighborY="-140">
        <dgm:presLayoutVars>
          <dgm:bulletEnabled val="1"/>
        </dgm:presLayoutVars>
      </dgm:prSet>
      <dgm:spPr/>
    </dgm:pt>
  </dgm:ptLst>
  <dgm:cxnLst>
    <dgm:cxn modelId="{C6E8B52A-7187-4A92-9FFC-7A6BFFD95453}" srcId="{54DEE5DE-2C67-4954-AF36-0377B6FF393A}" destId="{04D14F8E-FA33-4B07-A4AB-734DD7908CA3}" srcOrd="2" destOrd="0" parTransId="{53E442DC-5748-477F-8FED-C9620F8F0775}" sibTransId="{8B0A38C1-5281-4C68-9AD3-294A2076B22C}"/>
    <dgm:cxn modelId="{F4641163-4587-4DE2-8FDC-6A018A751CB6}" srcId="{54DEE5DE-2C67-4954-AF36-0377B6FF393A}" destId="{E07C598A-8B1E-49C3-B9CB-8A2E4BAFE8A4}" srcOrd="0" destOrd="0" parTransId="{659895CE-D1BF-4EB7-BCCB-B8DDDA76F12D}" sibTransId="{73408DFF-359A-48BB-B1B1-3431699BAE8D}"/>
    <dgm:cxn modelId="{E743E946-5C43-4C0C-8B9A-A57A42E15296}" type="presOf" srcId="{E07C598A-8B1E-49C3-B9CB-8A2E4BAFE8A4}" destId="{7233A0F7-0290-4EBD-9492-218D188EBA23}" srcOrd="0" destOrd="0" presId="urn:microsoft.com/office/officeart/2005/8/layout/hChevron3"/>
    <dgm:cxn modelId="{CE64974D-B508-446D-B1DF-5AC651AC357C}" type="presOf" srcId="{54DEE5DE-2C67-4954-AF36-0377B6FF393A}" destId="{6F7D500E-1433-4189-967A-E827EDB103F8}" srcOrd="0" destOrd="0" presId="urn:microsoft.com/office/officeart/2005/8/layout/hChevron3"/>
    <dgm:cxn modelId="{D9DFC97F-8D1C-424F-9C5E-F368CB2FBDFF}" type="presOf" srcId="{04D14F8E-FA33-4B07-A4AB-734DD7908CA3}" destId="{DFC1E5B6-444D-444E-94EF-F09521740008}" srcOrd="0" destOrd="0" presId="urn:microsoft.com/office/officeart/2005/8/layout/hChevron3"/>
    <dgm:cxn modelId="{AC213BA4-515D-4707-AA02-1BA4B774BA67}" srcId="{54DEE5DE-2C67-4954-AF36-0377B6FF393A}" destId="{84FFEEC4-F126-4721-9838-C62C2BD1CA1B}" srcOrd="1" destOrd="0" parTransId="{AD83CB67-8ADB-4B50-8569-99C96597F0B5}" sibTransId="{7B673D3F-AB06-49F6-AD57-7ACA82755939}"/>
    <dgm:cxn modelId="{2D1FADF2-DC80-4DAA-ACDF-14AF72252B93}" type="presOf" srcId="{84FFEEC4-F126-4721-9838-C62C2BD1CA1B}" destId="{19AD3073-E21C-497C-99F7-8C2609EFFCC4}" srcOrd="0" destOrd="0" presId="urn:microsoft.com/office/officeart/2005/8/layout/hChevron3"/>
    <dgm:cxn modelId="{234A0BD5-C063-4609-AA4C-7D8B468BAAF6}" type="presParOf" srcId="{6F7D500E-1433-4189-967A-E827EDB103F8}" destId="{7233A0F7-0290-4EBD-9492-218D188EBA23}" srcOrd="0" destOrd="0" presId="urn:microsoft.com/office/officeart/2005/8/layout/hChevron3"/>
    <dgm:cxn modelId="{AE8FB553-09EE-46F7-AEAE-1F57A5668E0B}" type="presParOf" srcId="{6F7D500E-1433-4189-967A-E827EDB103F8}" destId="{AA9E42E8-4483-4768-9C27-CF5CC3C8291F}" srcOrd="1" destOrd="0" presId="urn:microsoft.com/office/officeart/2005/8/layout/hChevron3"/>
    <dgm:cxn modelId="{559387EB-F4B8-41D4-8B64-8B6A993B4172}" type="presParOf" srcId="{6F7D500E-1433-4189-967A-E827EDB103F8}" destId="{19AD3073-E21C-497C-99F7-8C2609EFFCC4}" srcOrd="2" destOrd="0" presId="urn:microsoft.com/office/officeart/2005/8/layout/hChevron3"/>
    <dgm:cxn modelId="{63F93FF7-3849-4D89-9B1F-E12997AC8241}" type="presParOf" srcId="{6F7D500E-1433-4189-967A-E827EDB103F8}" destId="{73E2B11D-1CE9-4D97-AAFA-5B5AF3E3495C}" srcOrd="3" destOrd="0" presId="urn:microsoft.com/office/officeart/2005/8/layout/hChevron3"/>
    <dgm:cxn modelId="{ABEDE06E-1FBC-487D-9B01-BEEE96A47CEF}" type="presParOf" srcId="{6F7D500E-1433-4189-967A-E827EDB103F8}" destId="{DFC1E5B6-444D-444E-94EF-F0952174000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3A0F7-0290-4EBD-9492-218D188EBA23}">
      <dsp:nvSpPr>
        <dsp:cNvPr id="0" name=""/>
        <dsp:cNvSpPr/>
      </dsp:nvSpPr>
      <dsp:spPr>
        <a:xfrm>
          <a:off x="0" y="0"/>
          <a:ext cx="3414398" cy="808328"/>
        </a:xfrm>
        <a:prstGeom prst="homePlat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Мой</a:t>
          </a:r>
        </a:p>
      </dsp:txBody>
      <dsp:txXfrm>
        <a:off x="0" y="0"/>
        <a:ext cx="3212316" cy="808328"/>
      </dsp:txXfrm>
    </dsp:sp>
    <dsp:sp modelId="{19AD3073-E21C-497C-99F7-8C2609EFFCC4}">
      <dsp:nvSpPr>
        <dsp:cNvPr id="0" name=""/>
        <dsp:cNvSpPr/>
      </dsp:nvSpPr>
      <dsp:spPr>
        <a:xfrm>
          <a:off x="2691093" y="0"/>
          <a:ext cx="3663813" cy="808328"/>
        </a:xfrm>
        <a:prstGeom prst="chevron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Край</a:t>
          </a:r>
        </a:p>
      </dsp:txBody>
      <dsp:txXfrm>
        <a:off x="3095257" y="0"/>
        <a:ext cx="2855485" cy="808328"/>
      </dsp:txXfrm>
    </dsp:sp>
    <dsp:sp modelId="{DFC1E5B6-444D-444E-94EF-F09521740008}">
      <dsp:nvSpPr>
        <dsp:cNvPr id="0" name=""/>
        <dsp:cNvSpPr/>
      </dsp:nvSpPr>
      <dsp:spPr>
        <a:xfrm>
          <a:off x="5801181" y="0"/>
          <a:ext cx="4182790" cy="808328"/>
        </a:xfrm>
        <a:prstGeom prst="chevron">
          <a:avLst/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Родина</a:t>
          </a:r>
        </a:p>
      </dsp:txBody>
      <dsp:txXfrm>
        <a:off x="6205345" y="0"/>
        <a:ext cx="3374462" cy="808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26310-1239-48CF-8334-A525957B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578AA3-882D-46AB-8729-F5CAC7A0B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E49DB-D520-474F-80A8-D384C5E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265EB-8DFD-4F0C-820A-22862EE7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2AA71-FC58-499F-9E2A-220AF48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00A9-1646-4F6A-B7AC-DFC3E613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9A596B-2713-46E8-A535-68D83EC7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52092-3CB6-4A88-8FFB-79E627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985EA-EC02-47E2-9CCE-EC6E2E26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F807F-9F91-45BE-BC22-0F900B6F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59618-D55C-4140-BC74-010865FB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7BA9B-6BEC-4499-A91B-5F671566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E6E5E-645F-4256-989B-70E6CF7D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6D64A-39D5-4AC4-95E1-4F923FEE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726AA-CF1D-4530-8952-5967476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AD70-8231-4CFD-B426-157ABB90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F414-C8F0-4D98-AFA4-E7DF169C8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F5491-DBB7-4EB1-AA66-2333D74E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8C4A5-D021-4BDB-A6C9-216607F6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5D33-C0D6-4862-ABF3-A7151C31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D3C7-7D0F-41FD-A546-AE85E96D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DF26A-4157-401F-95E5-E49B81F5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93C6-7DC7-469F-8DD3-47A128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3C588-1719-4A4E-8557-13DAC65B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FB10-69B7-434E-A111-1A046B7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009F1-2500-467B-9E6F-B1D1AC6E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8B6E-2D08-4380-99A5-7F1DCA462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7555FA-713D-4C29-BC4F-26300849F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72E57-1462-4CEF-923A-66FA2CCC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99B4B-9E71-48BD-AB42-7390D51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C6A00-81AF-4B0E-B449-BDACAC3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D216-DC33-42E0-9ACE-25431195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7EF8E-9B58-4110-AEFD-97A72CD1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41267-2DC5-41E0-A6FB-785CFE49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1E11C-1DCC-4508-A48A-FD733259E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E93309-2D61-4C0D-A2BB-2F4D358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771DAF-AB74-4FC1-A584-3888C08E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EF2925-16EF-4C3C-946D-61B95621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90F093-2676-42EC-86A6-7C3BD85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093F2-E03C-4E37-B8F5-2CCC0F6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5C4228-D378-4495-B8D7-E718BA5D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2A576-A85C-4AA8-820A-21DCAA8E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3F78F3-32BB-4DAB-B260-4DDFF761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BB1409-1C83-4071-9B50-AB24F0A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CF27-3A0B-4D40-9F9B-46AA9065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E5E53-B2F9-43EF-A86D-934186A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FB81-2B02-4C3A-8E8E-1C4DC5FD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FCCD-3316-4C0E-93AA-F6DEBD2C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5C00F-CE1C-4840-98C3-3F15B24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8AE5-E2F6-4573-AC98-3BB5135C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0CF7A-62A6-4BB6-9744-8FB85C6F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56B05-CD70-46E1-BF71-9120C71A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C1EC-66E4-4D4F-B9A3-A245753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BA6D5-FD9E-4DE8-B53A-BF7CA8F82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3C50E-EDC0-484E-AB2A-4C8F4A3B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FC5EA-10D9-4B46-9739-963C777F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BFA48-25F7-49AD-B032-F08963A1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694252-2741-44CF-8B89-D1E2FBC6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E8A0-6F70-4EF3-B316-6F7491D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B1C34-587B-47E8-A3E1-261AED3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6D636-F9F6-4200-8AAC-7C31822F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A07E-E485-4486-862C-BEF153567C3A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1FDC4-EBEF-4C90-B7E9-CB202F62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07FFD-AC15-4525-AF9B-7CFBD5F2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9471-AF8D-48D5-BFDC-6278152E25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62F0E-40A3-4EB8-942D-06E206AD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EAE058-3F2F-44F6-B432-8260ACAE6D42}"/>
              </a:ext>
            </a:extLst>
          </p:cNvPr>
          <p:cNvSpPr/>
          <p:nvPr/>
        </p:nvSpPr>
        <p:spPr>
          <a:xfrm>
            <a:off x="2083982" y="3125972"/>
            <a:ext cx="517805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4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be-BY" sz="4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«Мой родной край</a:t>
            </a:r>
            <a:r>
              <a:rPr lang="ru-RU" sz="4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  <a:b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(2 класс)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82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0428" y="255181"/>
            <a:ext cx="9294795" cy="1004882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Мой родной край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3817" y="2365514"/>
            <a:ext cx="9413269" cy="4220344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    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Мой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– потому что здесь моя семья, мои друзья, мой дом, моя улица, моя    	школа</a:t>
            </a: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Родной край 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</a:rPr>
              <a:t>это родное место, где родился и живешь, связанно с семьей, домом, друзьями и воспоминаниями.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800" dirty="0">
              <a:solidFill>
                <a:srgbClr val="002060"/>
              </a:solidFill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</a:rPr>
              <a:t>Родной край </a:t>
            </a:r>
            <a:r>
              <a:rPr lang="ru-RU" sz="2000" dirty="0">
                <a:solidFill>
                  <a:srgbClr val="002060"/>
                </a:solidFill>
              </a:rPr>
              <a:t>– это не просто земля, а место, где живут родители, близкие люди, где есть любимые обычаи и традиции. </a:t>
            </a:r>
          </a:p>
          <a:p>
            <a:pPr marL="685800" lvl="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Для кого-то </a:t>
            </a:r>
            <a:r>
              <a:rPr lang="ru-RU" b="1" dirty="0">
                <a:solidFill>
                  <a:srgbClr val="002060"/>
                </a:solidFill>
              </a:rPr>
              <a:t>край</a:t>
            </a:r>
            <a:r>
              <a:rPr lang="ru-RU" sz="2000" dirty="0">
                <a:solidFill>
                  <a:srgbClr val="002060"/>
                </a:solidFill>
              </a:rPr>
              <a:t> – это большая страна, а для кого-то – его маленький двор или любимый парк.</a:t>
            </a: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800" dirty="0">
              <a:solidFill>
                <a:srgbClr val="002060"/>
              </a:solidFill>
            </a:endParaRPr>
          </a:p>
          <a:p>
            <a:pPr marL="685800" lvl="0" indent="-6858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</a:rPr>
              <a:t>Родной край </a:t>
            </a:r>
            <a:r>
              <a:rPr lang="ru-RU" sz="2000" dirty="0">
                <a:solidFill>
                  <a:srgbClr val="002060"/>
                </a:solidFill>
              </a:rPr>
              <a:t>– это такое место, куда всегда хочется возвращаться, даже если ты уезжаешь далеко. Это место, которое живет в сердце и памяти каждого человека. </a:t>
            </a:r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05087" y="1747837"/>
            <a:ext cx="6734175" cy="336232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11316168"/>
              </p:ext>
            </p:extLst>
          </p:nvPr>
        </p:nvGraphicFramePr>
        <p:xfrm>
          <a:off x="1765005" y="1488558"/>
          <a:ext cx="9983972" cy="80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8837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8A6153-E0DF-4FD3-97F9-B0B0A35B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02867F-57D8-425D-B304-8F197549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759" y="-188216"/>
            <a:ext cx="9748627" cy="1772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17BFA8-CD95-4F76-907F-FC7DB585D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89"/>
          <a:stretch/>
        </p:blipFill>
        <p:spPr>
          <a:xfrm>
            <a:off x="1625310" y="1772467"/>
            <a:ext cx="3071381" cy="1888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348450-4D77-43C8-9A49-A03447BF0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0" t="8341" b="6467"/>
          <a:stretch/>
        </p:blipFill>
        <p:spPr>
          <a:xfrm>
            <a:off x="4476307" y="1418741"/>
            <a:ext cx="4242391" cy="3716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B94E7-13F9-49BE-BCFF-A4A60FEF7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546" y="4281055"/>
            <a:ext cx="2899352" cy="1960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1FE9B2-79F5-49C3-9B6D-498CC8A85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2830" y="1552353"/>
            <a:ext cx="3014436" cy="1941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9B66D4-67F3-4707-AEF9-B70262384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2830" y="4316279"/>
            <a:ext cx="3131078" cy="1925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06B6F5-4F59-4FE9-B10A-EAF59E90C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5628" y="4976037"/>
            <a:ext cx="3309261" cy="18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8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FB39AD-BBD0-444C-8CE8-905A4E59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C22CE-2876-4452-A9E0-4A95BEB53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03" y="75711"/>
            <a:ext cx="9516681" cy="1412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512A89-475C-441E-B5DF-9F40A6610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481" y="1564269"/>
            <a:ext cx="2837161" cy="189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361E3-759B-4E6D-8494-57F5DE503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050" y="1268911"/>
            <a:ext cx="3878986" cy="2904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23E45-1030-4C44-AFB8-8F6B9C266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156" y="1564269"/>
            <a:ext cx="2753238" cy="2362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46E705-F45F-4AD1-AFCA-2ED3CD5FA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599" y="4415419"/>
            <a:ext cx="3011685" cy="19021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1CDD27-7615-4BF2-9A4A-C65E74F44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481" y="4437929"/>
            <a:ext cx="3084843" cy="17375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AE2DA8-5103-49BF-B641-803C812E9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0635" y="4437929"/>
            <a:ext cx="2795759" cy="18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5BB9D2-AF93-4337-9599-FE71F1196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59E7E6-93AB-451C-A353-E01533E782F4}"/>
              </a:ext>
            </a:extLst>
          </p:cNvPr>
          <p:cNvSpPr/>
          <p:nvPr/>
        </p:nvSpPr>
        <p:spPr>
          <a:xfrm>
            <a:off x="1945758" y="1133061"/>
            <a:ext cx="793188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выглядят символы города (района), </a:t>
            </a:r>
          </a:p>
          <a:p>
            <a:pPr marL="342900" lvl="0" indent="-342900"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что они обозначают?  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 в нашем городе (деревне) можно гордиться? 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endParaRPr lang="ru-RU" sz="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345100-8B01-4CCD-895C-F169DAACA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1712" y="1577455"/>
            <a:ext cx="1807283" cy="141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8379B-093F-41CA-8E0C-8016493A6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759" y="1701209"/>
            <a:ext cx="1776641" cy="133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404D0F-15B4-4053-959E-7105159BC301}"/>
              </a:ext>
            </a:extLst>
          </p:cNvPr>
          <p:cNvSpPr/>
          <p:nvPr/>
        </p:nvSpPr>
        <p:spPr>
          <a:xfrm>
            <a:off x="1894368" y="258417"/>
            <a:ext cx="9111343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Расскажи про свой город (деревню)</a:t>
            </a:r>
          </a:p>
        </p:txBody>
      </p:sp>
      <p:pic>
        <p:nvPicPr>
          <p:cNvPr id="11" name="Рисунок 10" descr="Picture background"/>
          <p:cNvPicPr/>
          <p:nvPr/>
        </p:nvPicPr>
        <p:blipFill>
          <a:blip r:embed="rId5"/>
          <a:srcRect l="10310" t="38379" r="10032"/>
          <a:stretch>
            <a:fillRect/>
          </a:stretch>
        </p:blipFill>
        <p:spPr bwMode="auto">
          <a:xfrm>
            <a:off x="4578935" y="3946297"/>
            <a:ext cx="3796748" cy="27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70" y="4334330"/>
            <a:ext cx="2608673" cy="211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6989" y="4062557"/>
            <a:ext cx="3273430" cy="218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16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302353-D41F-4556-9C56-9B687101E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404D0F-15B4-4053-959E-7105159BC301}"/>
              </a:ext>
            </a:extLst>
          </p:cNvPr>
          <p:cNvSpPr/>
          <p:nvPr/>
        </p:nvSpPr>
        <p:spPr>
          <a:xfrm>
            <a:off x="1905000" y="258417"/>
            <a:ext cx="9111343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Улица, на которой я живу</a:t>
            </a: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3"/>
          <a:srcRect t="12847" b="14931"/>
          <a:stretch>
            <a:fillRect/>
          </a:stretch>
        </p:blipFill>
        <p:spPr bwMode="auto">
          <a:xfrm>
            <a:off x="3200398" y="1467293"/>
            <a:ext cx="6570923" cy="210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avatars.mds.yandex.net/i?id=9003a764dcce6224b7ec3a3c9bfa4aad12efd6cb-16293445-images-thumbs&amp;n=13"/>
          <p:cNvPicPr>
            <a:picLocks noChangeAspect="1" noChangeArrowheads="1"/>
          </p:cNvPicPr>
          <p:nvPr/>
        </p:nvPicPr>
        <p:blipFill>
          <a:blip r:embed="rId4"/>
          <a:srcRect t="29055" b="12249"/>
          <a:stretch>
            <a:fillRect/>
          </a:stretch>
        </p:blipFill>
        <p:spPr bwMode="auto">
          <a:xfrm>
            <a:off x="2259664" y="4094262"/>
            <a:ext cx="4640866" cy="1924229"/>
          </a:xfrm>
          <a:prstGeom prst="rect">
            <a:avLst/>
          </a:prstGeom>
          <a:noFill/>
        </p:spPr>
      </p:pic>
      <p:pic>
        <p:nvPicPr>
          <p:cNvPr id="12" name="Рисунок 11" descr="Picture background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1060" y="3965945"/>
            <a:ext cx="3338698" cy="197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19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C9B16-B015-4A00-94E5-B0EDA9CC4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976490-009A-481D-80CF-9B43FE3B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91" y="87976"/>
            <a:ext cx="9632515" cy="14082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C8E18-4111-4616-8EEF-0BCCE06FA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46" y="1051545"/>
            <a:ext cx="3505504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A6B5F-B1D8-4F85-A2A2-EAA12EA80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862" y="1299361"/>
            <a:ext cx="2749534" cy="1835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3C325-E966-4D76-801E-FAE6EAA36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387" y="1123701"/>
            <a:ext cx="2858148" cy="17993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9A682F-1B1F-4905-A0B0-9B79F4348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0671" y="3365562"/>
            <a:ext cx="2761727" cy="1572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10BF5F-0675-495F-A287-57C4FE23D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711" y="3423043"/>
            <a:ext cx="2572735" cy="1713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9E94DF-433F-40FB-99C7-7452FE0A6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5117" y="3152183"/>
            <a:ext cx="2426418" cy="17862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B9ACC2-E51F-4007-BC84-E5ED9D16A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1308" y="5102200"/>
            <a:ext cx="2908044" cy="1755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FE6E5A-D9DD-4A81-B060-70C1EAADB6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6555" y="5034219"/>
            <a:ext cx="1463167" cy="1956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0735" y="5034219"/>
            <a:ext cx="3036071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0DB36-CA1D-4908-8172-E03E95EF6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028CE9-531F-4915-BFA1-77542EC66EDE}"/>
              </a:ext>
            </a:extLst>
          </p:cNvPr>
          <p:cNvSpPr txBox="1"/>
          <p:nvPr/>
        </p:nvSpPr>
        <p:spPr>
          <a:xfrm>
            <a:off x="2775098" y="340243"/>
            <a:ext cx="695369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5496FE-83D7-420A-86F3-DCAB25B74F49}"/>
              </a:ext>
            </a:extLst>
          </p:cNvPr>
          <p:cNvSpPr/>
          <p:nvPr/>
        </p:nvSpPr>
        <p:spPr>
          <a:xfrm>
            <a:off x="1775637" y="1998921"/>
            <a:ext cx="9037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улица, по которой мы ходим каждый день в школу?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Чье имя носит школа? Почему?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 нашей школе.</a:t>
            </a:r>
          </a:p>
          <a:p>
            <a:pPr indent="273050" algn="just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EF3FD8-7D88-44EE-8812-C809CF213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85" y="4190346"/>
            <a:ext cx="3864798" cy="2435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054BAE-5F8A-42D6-923B-F6C54DB7C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184" y="4307244"/>
            <a:ext cx="3543128" cy="2201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C04B7F-3BCB-435E-BA3E-500D1833AABD}"/>
              </a:ext>
            </a:extLst>
          </p:cNvPr>
          <p:cNvSpPr txBox="1"/>
          <p:nvPr/>
        </p:nvSpPr>
        <p:spPr>
          <a:xfrm>
            <a:off x="6698513" y="1254641"/>
            <a:ext cx="5018566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Школа – наш общий дом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Класс – это большая и дружная семья</a:t>
            </a:r>
          </a:p>
        </p:txBody>
      </p:sp>
    </p:spTree>
    <p:extLst>
      <p:ext uri="{BB962C8B-B14F-4D97-AF65-F5344CB8AC3E}">
        <p14:creationId xmlns:p14="http://schemas.microsoft.com/office/powerpoint/2010/main" val="229349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0538" y="467832"/>
            <a:ext cx="9125546" cy="2211573"/>
          </a:xfrm>
        </p:spPr>
        <p:txBody>
          <a:bodyPr>
            <a:noAutofit/>
          </a:bodyPr>
          <a:lstStyle/>
          <a:p>
            <a:br>
              <a:rPr lang="ru-RU" sz="2800" b="1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2800" b="1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2800" b="1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2800" b="1" dirty="0">
                <a:solidFill>
                  <a:srgbClr val="21252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3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Дорогие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ребята!</a:t>
            </a:r>
            <a:b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</a:rPr>
              <a:t>Давайте любить свой край, свой двор, свой город, ведь это наша маленькая родина. Это Мы – хозяева и от нас с вами зависит, какая она есть и какой она будет в будущем</a:t>
            </a:r>
            <a:r>
              <a:rPr lang="ru-RU" sz="3200" b="1" dirty="0"/>
              <a:t>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46328" y="1887954"/>
            <a:ext cx="6734175" cy="3205909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7096" y="3001616"/>
            <a:ext cx="4045225" cy="326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4A058-3E81-4871-8CEB-607CEDFA8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454" y="3029700"/>
            <a:ext cx="4203251" cy="31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13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88</Words>
  <Application>Microsoft Office PowerPoint</Application>
  <PresentationFormat>Широкоэкранный</PresentationFormat>
  <Paragraphs>29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Sitka Text</vt:lpstr>
      <vt:lpstr>Times New Roman</vt:lpstr>
      <vt:lpstr>Wingdings</vt:lpstr>
      <vt:lpstr>Тема Office</vt:lpstr>
      <vt:lpstr>Презентация PowerPoint</vt:lpstr>
      <vt:lpstr>Мой родной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 Дорогие ребята! Давайте любить свой край, свой двор, свой город, ведь это наша маленькая родина. Это Мы – хозяева и от нас с вами зависит, какая она есть и какой она будет в будущем.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«Молодежь – будущее страны»  (11 класс)</dc:title>
  <dc:creator>Пилипенко М.Н.</dc:creator>
  <cp:lastModifiedBy>User</cp:lastModifiedBy>
  <cp:revision>99</cp:revision>
  <dcterms:created xsi:type="dcterms:W3CDTF">2025-09-04T09:14:18Z</dcterms:created>
  <dcterms:modified xsi:type="dcterms:W3CDTF">2025-10-09T06:16:44Z</dcterms:modified>
</cp:coreProperties>
</file>