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9" r:id="rId5"/>
    <p:sldId id="266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5789" autoAdjust="0"/>
  </p:normalViewPr>
  <p:slideViewPr>
    <p:cSldViewPr snapToGrid="0">
      <p:cViewPr varScale="1">
        <p:scale>
          <a:sx n="87" d="100"/>
          <a:sy n="87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6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6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12.09.2025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29" y="3152231"/>
            <a:ext cx="7788954" cy="2186152"/>
          </a:xfrm>
        </p:spPr>
        <p:txBody>
          <a:bodyPr>
            <a:normAutofit/>
          </a:bodyPr>
          <a:lstStyle/>
          <a:p>
            <a:pPr algn="ctr"/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БРСМ - кто он?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685431" y="14017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26" y="2166143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0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" y="-594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555" y="516835"/>
            <a:ext cx="8266887" cy="15923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78667-40B8-4D99-A49E-DF8931AA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418" y="2800197"/>
            <a:ext cx="6289335" cy="35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БРСМ » Государственное учреждение образования &quot;Средняя школа №1 г. Сенно  имени З.И. Азгура&quot;">
            <a:extLst>
              <a:ext uri="{FF2B5EF4-FFF2-40B4-BE49-F238E27FC236}">
                <a16:creationId xmlns:a16="http://schemas.microsoft.com/office/drawing/2014/main" id="{D6A26FC9-68CC-4AEC-A6EF-89F486D6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73" y="238670"/>
            <a:ext cx="1579485" cy="14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08DA00-FB3A-42E5-9D46-DBB8FF4AA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7374" y="-297"/>
            <a:ext cx="3365284" cy="67366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30BDED-5C5D-4C9E-9D18-AD4394D6D1FD}"/>
              </a:ext>
            </a:extLst>
          </p:cNvPr>
          <p:cNvSpPr/>
          <p:nvPr/>
        </p:nvSpPr>
        <p:spPr>
          <a:xfrm>
            <a:off x="1808922" y="50210"/>
            <a:ext cx="90903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spc="-100" dirty="0">
                <a:solidFill>
                  <a:srgbClr val="0296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Первый секретарь </a:t>
            </a:r>
            <a:endParaRPr lang="ru-RU" sz="3200" b="1" spc="-100" dirty="0">
              <a:solidFill>
                <a:srgbClr val="02967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x-none" sz="3200" b="1" spc="-100" dirty="0">
                <a:solidFill>
                  <a:srgbClr val="0296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Центрального комитета общественного объединения </a:t>
            </a:r>
            <a:r>
              <a:rPr lang="ru-RU" sz="3200" b="1" spc="-100" dirty="0">
                <a:solidFill>
                  <a:srgbClr val="0296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spc="-100" dirty="0">
                <a:solidFill>
                  <a:srgbClr val="0296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x-none" sz="3200" b="1" spc="-100" dirty="0">
                <a:solidFill>
                  <a:srgbClr val="0296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«Белорусский республиканский союз молодежи»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1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24" y="38379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555" y="516835"/>
            <a:ext cx="8266887" cy="15923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БРСМ » Государственное учреждение образования &quot;Средняя школа №1 г. Сенно  имени З.И. Азгура&quot;">
            <a:extLst>
              <a:ext uri="{FF2B5EF4-FFF2-40B4-BE49-F238E27FC236}">
                <a16:creationId xmlns:a16="http://schemas.microsoft.com/office/drawing/2014/main" id="{D6A26FC9-68CC-4AEC-A6EF-89F486D6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73" y="238670"/>
            <a:ext cx="1579485" cy="14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08DA00-FB3A-42E5-9D46-DBB8FF4AA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6419" y="0"/>
            <a:ext cx="3365284" cy="6975334"/>
          </a:xfrm>
          <a:prstGeom prst="rect">
            <a:avLst/>
          </a:prstGeom>
        </p:spPr>
      </p:pic>
      <p:pic>
        <p:nvPicPr>
          <p:cNvPr id="9" name="Picture 2" descr="sm_full.aspx?guid=680853">
            <a:extLst>
              <a:ext uri="{FF2B5EF4-FFF2-40B4-BE49-F238E27FC236}">
                <a16:creationId xmlns:a16="http://schemas.microsoft.com/office/drawing/2014/main" id="{D25E948D-0159-42AE-B145-FC7C0527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22" y="2279608"/>
            <a:ext cx="3224224" cy="3041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C850C9-9B12-4A32-B926-C150B6E081BF}"/>
              </a:ext>
            </a:extLst>
          </p:cNvPr>
          <p:cNvSpPr/>
          <p:nvPr/>
        </p:nvSpPr>
        <p:spPr>
          <a:xfrm>
            <a:off x="2121714" y="422814"/>
            <a:ext cx="7368236" cy="5222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315200" indent="-67748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понятий «лидер»,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190080-8F04-4DBE-BCF0-F932AFB0B379}"/>
              </a:ext>
            </a:extLst>
          </p:cNvPr>
          <p:cNvSpPr/>
          <p:nvPr/>
        </p:nvSpPr>
        <p:spPr>
          <a:xfrm>
            <a:off x="1962555" y="1069865"/>
            <a:ext cx="6096000" cy="4421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sz="24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 </a:t>
            </a:r>
            <a:r>
              <a:rPr lang="x-none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человек, который ведет людей за собой, выдвигает инициативы и несет ответственность за их реализацию. </a:t>
            </a:r>
            <a:endParaRPr lang="ru-RU" sz="2400" b="1" spc="-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выражает ценности, интересы и потребности социальной группы, общественного объединения. </a:t>
            </a:r>
            <a:endParaRPr lang="ru-RU" sz="2400" b="1" spc="-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 лучше других членов группы (объединения) представляет ценности и цели совместной деятельности, что позволяет ему сориентировать и организовать других для реализации ценностей и достижения целей.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8B7B8A-167F-4982-9363-44962D4FCDDF}"/>
              </a:ext>
            </a:extLst>
          </p:cNvPr>
          <p:cNvSpPr/>
          <p:nvPr/>
        </p:nvSpPr>
        <p:spPr>
          <a:xfrm>
            <a:off x="2121714" y="55299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r>
              <a:rPr lang="ru-RU" sz="2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влиять на каждого и группу людей, чтобы побудить их работать для достижения цели.</a:t>
            </a:r>
            <a:endParaRPr lang="x-none" sz="2400" b="1" spc="-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6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6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349355"/>
            <a:ext cx="9223684" cy="16372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4" y="-297"/>
            <a:ext cx="3365284" cy="67366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F10AB5-7DB2-41CB-A1BC-289D5F72EB80}"/>
              </a:ext>
            </a:extLst>
          </p:cNvPr>
          <p:cNvSpPr/>
          <p:nvPr/>
        </p:nvSpPr>
        <p:spPr>
          <a:xfrm>
            <a:off x="2270235" y="2308375"/>
            <a:ext cx="9080937" cy="376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</a:p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моя инициатива приносит пользу окружающим</a:t>
            </a:r>
          </a:p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интуиция помогает мне принимать верные решения</a:t>
            </a:r>
          </a:p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храбрость позволяет смело преодолевать трудности и вдохновлять своим примером</a:t>
            </a:r>
          </a:p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активность вдохновляет меня и моих товарищей двигаться вперед</a:t>
            </a:r>
          </a:p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инициативность ведет меня к новым свершениям</a:t>
            </a:r>
          </a:p>
          <a:p>
            <a:pPr marL="90170" indent="457200" algn="just">
              <a:lnSpc>
                <a:spcPct val="107000"/>
              </a:lnSpc>
            </a:pPr>
            <a:r>
              <a:rPr lang="ru-RU" sz="2500" b="1" spc="-1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25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лидерство – мой ориентир</a:t>
            </a:r>
          </a:p>
        </p:txBody>
      </p:sp>
      <p:pic>
        <p:nvPicPr>
          <p:cNvPr id="8" name="Picture 2" descr="БРСМ » Государственное учреждение образования &quot;Средняя школа №1 г. Сенно  имени З.И. Азгура&quot;">
            <a:extLst>
              <a:ext uri="{FF2B5EF4-FFF2-40B4-BE49-F238E27FC236}">
                <a16:creationId xmlns:a16="http://schemas.microsoft.com/office/drawing/2014/main" id="{FBA5EB0E-34D5-4C33-924D-D0893CC0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73" y="238670"/>
            <a:ext cx="1579485" cy="14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015018" y="542990"/>
            <a:ext cx="9223684" cy="1512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«Ты и твое имя»</a:t>
            </a:r>
            <a:r>
              <a:rPr lang="x-none" sz="5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5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75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6"/>
            <a:ext cx="12193057" cy="685859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69B2C-8284-436B-A36B-B2F5D438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18" y="349355"/>
            <a:ext cx="9223684" cy="16372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5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79D60-F7BE-4F0F-9F07-3A048E7D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7375" y="-298"/>
            <a:ext cx="3412285" cy="6830751"/>
          </a:xfrm>
          <a:prstGeom prst="rect">
            <a:avLst/>
          </a:prstGeom>
        </p:spPr>
      </p:pic>
      <p:pic>
        <p:nvPicPr>
          <p:cNvPr id="8" name="Picture 2" descr="БРСМ » Государственное учреждение образования &quot;Средняя школа №1 г. Сенно  имени З.И. Азгура&quot;">
            <a:extLst>
              <a:ext uri="{FF2B5EF4-FFF2-40B4-BE49-F238E27FC236}">
                <a16:creationId xmlns:a16="http://schemas.microsoft.com/office/drawing/2014/main" id="{FBA5EB0E-34D5-4C33-924D-D0893CC0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73" y="238670"/>
            <a:ext cx="1579485" cy="14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B5712C26-6DFE-42D5-9F5B-2F3BE1EA7339}"/>
              </a:ext>
            </a:extLst>
          </p:cNvPr>
          <p:cNvSpPr txBox="1">
            <a:spLocks/>
          </p:cNvSpPr>
          <p:nvPr/>
        </p:nvSpPr>
        <p:spPr>
          <a:xfrm>
            <a:off x="2882115" y="956142"/>
            <a:ext cx="6995053" cy="121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«Философия лидерства»</a:t>
            </a:r>
            <a:r>
              <a:rPr lang="x-none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B69F24-CA76-4269-A7B0-2C1DE81A2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008"/>
          <a:stretch/>
        </p:blipFill>
        <p:spPr>
          <a:xfrm>
            <a:off x="2820121" y="2121761"/>
            <a:ext cx="7394252" cy="4386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602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382E307-2331-48C6-90A5-C0EA6292D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262" y="530643"/>
            <a:ext cx="8421474" cy="172278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форумы лидеров </a:t>
            </a:r>
            <a:b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 «БРПО» и ОО «БРСМ» </a:t>
            </a:r>
            <a:r>
              <a:rPr lang="x-none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«Молодежное лидерство: новый взгляд»</a:t>
            </a:r>
            <a:endParaRPr lang="x-none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БРСМ » Государственное учреждение образования &quot;Средняя школа №1 г. Сенно  имени З.И. Азгура&quot;">
            <a:extLst>
              <a:ext uri="{FF2B5EF4-FFF2-40B4-BE49-F238E27FC236}">
                <a16:creationId xmlns:a16="http://schemas.microsoft.com/office/drawing/2014/main" id="{5B8E7171-C013-4E08-AE45-4BAB6193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889" y="530643"/>
            <a:ext cx="1579485" cy="14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194F0-D10A-4AA2-A1B7-53E6E6A089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46" y="2640766"/>
            <a:ext cx="4939362" cy="360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E4A4F15-F105-4AC6-AEE9-6609AB4CE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3192" r="10699"/>
          <a:stretch/>
        </p:blipFill>
        <p:spPr bwMode="auto">
          <a:xfrm>
            <a:off x="7341318" y="3046273"/>
            <a:ext cx="4167413" cy="264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4AA21-B014-4D9C-8D24-718B75C3C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7374" y="-297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0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A72879-4AA2-41FF-B54F-52B6C0B11B43}" vid="{09BF9F20-F9CD-4745-9454-BD48FAD46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1587</TotalTime>
  <Words>255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Corbel</vt:lpstr>
      <vt:lpstr>Times New Roman</vt:lpstr>
      <vt:lpstr>Wingdings 2</vt:lpstr>
      <vt:lpstr>Тема1</vt:lpstr>
      <vt:lpstr>Тема занятия:  «Лидер БРСМ - кто он?»  (9 класс)</vt:lpstr>
      <vt:lpstr>         </vt:lpstr>
      <vt:lpstr>         </vt:lpstr>
      <vt:lpstr>     </vt:lpstr>
      <vt:lpstr>     </vt:lpstr>
      <vt:lpstr>  Республиканские форумы лидеров  ОО «БРПО» и ОО «БРСМ»  «Молодежное лидерство: новый взгляд»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User</cp:lastModifiedBy>
  <cp:revision>197</cp:revision>
  <dcterms:created xsi:type="dcterms:W3CDTF">2025-02-21T08:43:24Z</dcterms:created>
  <dcterms:modified xsi:type="dcterms:W3CDTF">2025-09-12T12:06:01Z</dcterms:modified>
</cp:coreProperties>
</file>