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9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20" r:id="rId12"/>
    <p:sldId id="310" r:id="rId13"/>
    <p:sldId id="312" r:id="rId14"/>
    <p:sldId id="314" r:id="rId15"/>
    <p:sldId id="315" r:id="rId16"/>
    <p:sldId id="31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3" autoAdjust="0"/>
    <p:restoredTop sz="95789" autoAdjust="0"/>
  </p:normalViewPr>
  <p:slideViewPr>
    <p:cSldViewPr snapToGrid="0">
      <p:cViewPr varScale="1">
        <p:scale>
          <a:sx n="87" d="100"/>
          <a:sy n="87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48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06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58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415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33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84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42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3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68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84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55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12.09.2025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17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425" y="3065693"/>
            <a:ext cx="7788954" cy="2186152"/>
          </a:xfrm>
        </p:spPr>
        <p:txBody>
          <a:bodyPr>
            <a:normAutofit/>
          </a:bodyPr>
          <a:lstStyle/>
          <a:p>
            <a:pPr algn="ctr"/>
            <a: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такое БРСМ»</a:t>
            </a:r>
            <a:br>
              <a:rPr lang="ru-RU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класс)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77429" y="16475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49" y="2161426"/>
            <a:ext cx="4762500" cy="4691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927" y="55951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5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147E2E-D392-4580-8A6C-3274CD9AC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F5B70-7E45-4C09-BA73-AA443E9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522" y="1932268"/>
            <a:ext cx="2941393" cy="257048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Славные дела ОО «БРСМ»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FA6AE-B5B6-4E74-9FD4-866C9AB73EDF}"/>
              </a:ext>
            </a:extLst>
          </p:cNvPr>
          <p:cNvSpPr/>
          <p:nvPr/>
        </p:nvSpPr>
        <p:spPr>
          <a:xfrm>
            <a:off x="4150487" y="178875"/>
            <a:ext cx="7707351" cy="1508105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2023 год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статус Всебелорусской молодежной стройки был присвоен Республиканскому центру патриотического воспитания молодежи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 территории Кобринского укрепления Брестской крепости.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Масштабное строительство и реконструкция продолжается и сейчас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B52F0C-BBD7-4C15-905A-F2D5C9047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01" y="4334666"/>
            <a:ext cx="3132000" cy="208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7F3EB0-E496-44AE-8EEA-53717574C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358" y="1935144"/>
            <a:ext cx="4536001" cy="226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60F63B-3F6D-4F92-A40B-3AFDC11BF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624" y="1803622"/>
            <a:ext cx="2627111" cy="176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5FD728-AE6D-4780-8D30-3C547C38D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852" y="4334666"/>
            <a:ext cx="4847148" cy="234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2B5DAD-8CBE-4C6D-8539-9178C42A2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495" y="4151332"/>
            <a:ext cx="3024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147E2E-D392-4580-8A6C-3274CD9AC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F5B70-7E45-4C09-BA73-AA443E9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264" y="1481310"/>
            <a:ext cx="3208278" cy="257048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Славные дела ОО «БРСМ»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FA6AE-B5B6-4E74-9FD4-866C9AB73EDF}"/>
              </a:ext>
            </a:extLst>
          </p:cNvPr>
          <p:cNvSpPr/>
          <p:nvPr/>
        </p:nvSpPr>
        <p:spPr>
          <a:xfrm>
            <a:off x="2093942" y="178875"/>
            <a:ext cx="9763897" cy="1231106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2025 год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год 80-летия Победы советского народа над немецко-фашистскими захватчиками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статус Всебелорусской молодежной стройки присвоен строительству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Национального исторического музея Беларуси, рядом появится парк Народного единства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ECD3E2-3715-430D-BCCC-39DBEE33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942" y="3922875"/>
            <a:ext cx="4800000" cy="27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63BE58-4E02-4E2F-9C76-81D4C396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605" y="1546875"/>
            <a:ext cx="3564000" cy="2376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355D0D-6B25-4133-8585-A938D854D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839" y="4123125"/>
            <a:ext cx="3618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30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2D1BBF-6342-4A2D-B618-923F18A6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7C8BDD-5C0F-42E0-9693-B327A07CF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5043" r="3627"/>
          <a:stretch/>
        </p:blipFill>
        <p:spPr>
          <a:xfrm>
            <a:off x="1801873" y="2211625"/>
            <a:ext cx="3797967" cy="251029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5E5A4C-34F4-403C-9D7C-D409AB1C3A70}"/>
              </a:ext>
            </a:extLst>
          </p:cNvPr>
          <p:cNvSpPr/>
          <p:nvPr/>
        </p:nvSpPr>
        <p:spPr>
          <a:xfrm>
            <a:off x="5847920" y="242913"/>
            <a:ext cx="6125342" cy="2339102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Из Устава ОО «БРСМ»: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Цель деятельности ОО «БРСМ»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создание условий для всестороннего развития молодежи, раскрытия ее творческого потенциала, содействие развитию в Республики Беларусь гражданского общества, основанного на патриотических и духовно-нравственных ценностях белорусского народа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EB4BFF-5072-41B4-B839-F30F546A1114}"/>
              </a:ext>
            </a:extLst>
          </p:cNvPr>
          <p:cNvSpPr/>
          <p:nvPr/>
        </p:nvSpPr>
        <p:spPr>
          <a:xfrm>
            <a:off x="5818578" y="2837919"/>
            <a:ext cx="6213367" cy="3724096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Из Устава ОО «БРСМ»: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Направления деятельности ОО «БРСМ»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гражданско-патриотическое воспитание;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трудоустройство молодежи;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поддержка талантливой и одаренной молодежи;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пропаганда здорового образа жизни;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развитие волонтерского движения;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международное сотрудничество;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работа с молодежью в информационном пространстве;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правовое воспитание молодежи;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поддержка молодежных инициатив 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0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0B4422-8C7B-4327-A313-707454756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CD4B37-0406-4F13-BB96-7A66B634BAF6}"/>
              </a:ext>
            </a:extLst>
          </p:cNvPr>
          <p:cNvSpPr/>
          <p:nvPr/>
        </p:nvSpPr>
        <p:spPr>
          <a:xfrm>
            <a:off x="2037144" y="335846"/>
            <a:ext cx="9150615" cy="5663089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Член ОО «БРСМ» имеет право: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участвовать в работе ОО «БРСМ»;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выдвигать, избирать и быть избранным в выборные руководящие и контрольные органы ОО «БРСМ»;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быть выдвинутым и избранным в установленном порядке для участия в высшем представительном органе народовластия Республики Беларусь – Всебелорусском народном собрании;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обсуждать, критиковать, вносить предложения, отстаивать свою точку зрения на собраниях, конференциях, съездах, заседаниях,              в печати по всем вопросам деятельности ОО «БРСМ»;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лично участвовать в собраниях, заседаниях органов ОО «БРСМ» при обсуждении вопроса о его поведении или деятельности;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обращаться в структуры и органы ОО «БРСМ», их средства массовой информации за помощью в защите и реализации своих интересов и прав, использовать для этого организационные и материальные возможности ОО «БРСМ»;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получать информацию, имеющуюся в распоряжении ОО «БРСМ»;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участвовать в работе других общественных объединений, принципы и деятельность которых не противоречат Конституции Республики Беларусь и не препятствуют выполнению Устава, программных документов ОО «БРСМ».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69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B61C90-995A-4E23-9783-563A8D2A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CD4B37-0406-4F13-BB96-7A66B634BAF6}"/>
              </a:ext>
            </a:extLst>
          </p:cNvPr>
          <p:cNvSpPr/>
          <p:nvPr/>
        </p:nvSpPr>
        <p:spPr>
          <a:xfrm>
            <a:off x="2941475" y="617087"/>
            <a:ext cx="7638744" cy="1785104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Член ОО «БРСМ» обязан: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состоять на учете в одной из первичных организаций ОО «БРСМ»;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участвовать в решении задач, определенных программными документами ОО «БРСМ», выполнять требования Устава ОО «БРСМ»;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уплачивать членские взносы.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FC04BC-E33B-4BA4-A311-392B444A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847" y="2742921"/>
            <a:ext cx="60960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7B782B-EFEF-435A-89A9-9405635AD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F5B70-7E45-4C09-BA73-AA443E9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7724" y="-127323"/>
            <a:ext cx="10322586" cy="327563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Символика ОО «БРСМ»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3100" b="1" i="1" dirty="0">
                <a:solidFill>
                  <a:srgbClr val="FF0000"/>
                </a:solidFill>
              </a:rPr>
              <a:t>Флаг</a:t>
            </a:r>
            <a:br>
              <a:rPr lang="ru-RU" sz="3100" b="1" i="1" dirty="0">
                <a:solidFill>
                  <a:srgbClr val="FF0000"/>
                </a:solidFill>
              </a:rPr>
            </a:br>
            <a:r>
              <a:rPr lang="ru-RU" sz="3100" b="1" i="1" dirty="0">
                <a:solidFill>
                  <a:srgbClr val="FF0000"/>
                </a:solidFill>
              </a:rPr>
              <a:t>Эмблема</a:t>
            </a:r>
            <a:br>
              <a:rPr lang="ru-RU" sz="3100" b="1" i="1" dirty="0">
                <a:solidFill>
                  <a:srgbClr val="FF0000"/>
                </a:solidFill>
              </a:rPr>
            </a:br>
            <a:r>
              <a:rPr lang="ru-RU" sz="3100" b="1" i="1" dirty="0">
                <a:solidFill>
                  <a:srgbClr val="FF0000"/>
                </a:solidFill>
              </a:rPr>
              <a:t>Молодежный билет</a:t>
            </a:r>
            <a:br>
              <a:rPr lang="ru-RU" sz="3100" b="1" i="1" dirty="0">
                <a:solidFill>
                  <a:srgbClr val="FF000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E6A91A-B9D8-489F-8A8B-69C166AA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660" y="4420962"/>
            <a:ext cx="3395138" cy="212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A3B549-E7E1-433E-A038-655690EB0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94" y="1964569"/>
            <a:ext cx="3395138" cy="2124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C720F2-DFA1-4E9F-BDEE-4D3DF0058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526" y="1324962"/>
            <a:ext cx="3096000" cy="309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E97795-714E-4157-A318-FB1B8FD64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263" y="4709774"/>
            <a:ext cx="5889246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67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3039DB-ADB4-4D90-A047-1EBD1A71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C5E0F3-61D1-4978-9DCF-4E0C7226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852" y="93184"/>
            <a:ext cx="6730517" cy="66716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817" y="4459143"/>
            <a:ext cx="3626734" cy="2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2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297EA7-5DF2-483E-9AEF-1BF3F7E52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F5FBD-26C2-42EE-8840-315DB74A6DC9}"/>
              </a:ext>
            </a:extLst>
          </p:cNvPr>
          <p:cNvSpPr txBox="1"/>
          <p:nvPr/>
        </p:nvSpPr>
        <p:spPr>
          <a:xfrm>
            <a:off x="2002420" y="497873"/>
            <a:ext cx="9238009" cy="32316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/>
              <a:t>	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Встречаясь с молодыми людьми, я всегда вижу умных, талантливых, неравнодушных юношей и девушек. </a:t>
            </a:r>
          </a:p>
          <a:p>
            <a:pPr algn="just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	Сегодня можно и нужно опираться на их знания, интеллект, смелость и в хорошем смысле дерзость. Наши дети должны видеть и чувствовать, что нужны нам, нужны своей стране.</a:t>
            </a:r>
          </a:p>
          <a:p>
            <a:pPr algn="r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Президент Республики Беларусь А.Г. Лукашенко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9A69AF-EA01-41AF-98EA-7DFE0196A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710" y="3346237"/>
            <a:ext cx="2760075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6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160052-2A98-4602-9A63-B5B34FCC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7CBE94-AC01-4A72-A1F3-1793009F4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79" y="365957"/>
            <a:ext cx="5268136" cy="316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CB4129-F35C-4C9F-8A1D-0623B50BB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45" y="889450"/>
            <a:ext cx="3147967" cy="241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3ADF56-AFAC-4D52-B3D7-4575EC963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163" y="3824532"/>
            <a:ext cx="3136849" cy="262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C2C1744-60F1-409D-B6D5-06C1BA7052A8}"/>
              </a:ext>
            </a:extLst>
          </p:cNvPr>
          <p:cNvSpPr/>
          <p:nvPr/>
        </p:nvSpPr>
        <p:spPr>
          <a:xfrm>
            <a:off x="5074947" y="3867209"/>
            <a:ext cx="6096000" cy="2585323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Общественное объединение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«Белорусский республиканский союз молодежи»– правопреемник и продолжатель деятельности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ВЛКСМ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(Всесоюзного Ленинского коммунистического союза молодежи), и </a:t>
            </a:r>
            <a:r>
              <a:rPr lang="ru-RU" b="1" dirty="0">
                <a:solidFill>
                  <a:srgbClr val="C00000"/>
                </a:solidFill>
              </a:rPr>
              <a:t>ЛКСМБ</a:t>
            </a:r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(Ленинского коммунистического союза молодежи Беларуси). </a:t>
            </a:r>
          </a:p>
          <a:p>
            <a:pPr algn="ctr"/>
            <a:r>
              <a:rPr lang="ru-RU" b="1" dirty="0">
                <a:solidFill>
                  <a:srgbClr val="663300"/>
                </a:solidFill>
              </a:rPr>
              <a:t>	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День рождения ВЛКСМ – </a:t>
            </a:r>
            <a:r>
              <a:rPr lang="ru-RU" b="1" dirty="0">
                <a:solidFill>
                  <a:srgbClr val="C00000"/>
                </a:solidFill>
              </a:rPr>
              <a:t>29 октября 1918 года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День рождения ЛКСМБ – </a:t>
            </a:r>
            <a:r>
              <a:rPr lang="ru-RU" b="1" dirty="0">
                <a:solidFill>
                  <a:srgbClr val="C00000"/>
                </a:solidFill>
              </a:rPr>
              <a:t>24 сентября 1920 года</a:t>
            </a:r>
          </a:p>
        </p:txBody>
      </p:sp>
    </p:spTree>
    <p:extLst>
      <p:ext uri="{BB962C8B-B14F-4D97-AF65-F5344CB8AC3E}">
        <p14:creationId xmlns:p14="http://schemas.microsoft.com/office/powerpoint/2010/main" val="37498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D50C2E-738A-4F81-B88D-40022635B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257C8BDD-5C0F-42E0-9693-B327A07CF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5043" r="3627"/>
          <a:stretch/>
        </p:blipFill>
        <p:spPr>
          <a:xfrm>
            <a:off x="1671367" y="1765694"/>
            <a:ext cx="5033027" cy="332661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5E5A4C-34F4-403C-9D7C-D409AB1C3A70}"/>
              </a:ext>
            </a:extLst>
          </p:cNvPr>
          <p:cNvSpPr/>
          <p:nvPr/>
        </p:nvSpPr>
        <p:spPr>
          <a:xfrm>
            <a:off x="6801038" y="335844"/>
            <a:ext cx="5279450" cy="6186309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Февраль 1995 года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—переименование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Белорусский союз молодежи (БСМ). 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Полное название </a:t>
            </a:r>
            <a:r>
              <a:rPr lang="ru-RU" b="1" dirty="0">
                <a:solidFill>
                  <a:srgbClr val="C00000"/>
                </a:solidFill>
              </a:rPr>
              <a:t>с 1999 года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—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Общественное объединение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«Белорусский союз молодежи»  (ОО БСМ).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20-21 мая 1997 года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— создана молодежная организация Белорусский патриотический союз молодежи (БПСМ). 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Полное название </a:t>
            </a:r>
            <a:r>
              <a:rPr lang="ru-RU" b="1" dirty="0">
                <a:solidFill>
                  <a:srgbClr val="C00000"/>
                </a:solidFill>
              </a:rPr>
              <a:t>с 1999 года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—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Общественное объединение «Белорусский патриотический союз молодежи» (ОО «БПСМ»).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6 сентября 2002 года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— было принято решение об объединении ОО «БПСМ» и ОО «БСМ» путем слияния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единую организацию —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Общественное объединение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«Белорусский республиканский союз молодежи»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(ОО «БРСМ»). </a:t>
            </a:r>
          </a:p>
        </p:txBody>
      </p:sp>
    </p:spTree>
    <p:extLst>
      <p:ext uri="{BB962C8B-B14F-4D97-AF65-F5344CB8AC3E}">
        <p14:creationId xmlns:p14="http://schemas.microsoft.com/office/powerpoint/2010/main" val="397071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368A73-D5F8-4AC6-8793-9FB7E4F4A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F5B70-7E45-4C09-BA73-AA443E9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365" y="2552588"/>
            <a:ext cx="5816975" cy="219856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Славные дела комсомола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03204-D0AD-4B8D-BBDD-FA83B916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64" y="152870"/>
            <a:ext cx="4365114" cy="32372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86114C-9713-40F9-9ADD-C2E376DFD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560" y="320972"/>
            <a:ext cx="3903457" cy="28174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83C701-4281-4FB1-AB53-66BAE1CF6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" t="1373" r="3718" b="2776"/>
          <a:stretch/>
        </p:blipFill>
        <p:spPr>
          <a:xfrm>
            <a:off x="2024966" y="3931723"/>
            <a:ext cx="3532907" cy="26477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7587EF-5762-4F6E-93E3-4C7F371E9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86" t="9798" r="16414" b="12333"/>
          <a:stretch/>
        </p:blipFill>
        <p:spPr>
          <a:xfrm>
            <a:off x="10545973" y="2252546"/>
            <a:ext cx="1423469" cy="19821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C23CEA-B9CE-4000-A212-97D461D73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213" y="4014140"/>
            <a:ext cx="3787536" cy="24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12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625FD-4D9B-4A59-BE21-BE42B5771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C6DC-09A4-4222-98F4-B4351328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59" y="2085278"/>
            <a:ext cx="3142468" cy="325615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Славные дела ОО «БРСМ»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851C34-16BC-4B86-ABEE-7846F4C5E0F5}"/>
              </a:ext>
            </a:extLst>
          </p:cNvPr>
          <p:cNvSpPr/>
          <p:nvPr/>
        </p:nvSpPr>
        <p:spPr>
          <a:xfrm>
            <a:off x="4471481" y="313474"/>
            <a:ext cx="7467600" cy="5663089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Награды ОО «БРСМ»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Октябрь, 2003 год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 особые достижения в социально-культурном развитии присуждено </a:t>
            </a:r>
            <a:r>
              <a:rPr lang="ru-RU" b="1" dirty="0">
                <a:solidFill>
                  <a:srgbClr val="C00000"/>
                </a:solidFill>
              </a:rPr>
              <a:t>Почетное государственное знамя Республики Беларусь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(Указ Президента Республики Беларусь А. Г. Лукашенко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от 29 октября 2003 года  № 466)</a:t>
            </a:r>
          </a:p>
          <a:p>
            <a:pPr algn="ctr"/>
            <a:endParaRPr lang="ru-RU" b="1" dirty="0"/>
          </a:p>
          <a:p>
            <a:pPr algn="ctr"/>
            <a:r>
              <a:rPr lang="ru-RU" b="1" dirty="0"/>
              <a:t>	</a:t>
            </a:r>
            <a:r>
              <a:rPr lang="ru-RU" sz="2000" b="1" dirty="0">
                <a:solidFill>
                  <a:srgbClr val="C00000"/>
                </a:solidFill>
              </a:rPr>
              <a:t>26 апреля 2006 года 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 активное участие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реализации государственной молодежной политики награжден </a:t>
            </a:r>
            <a:r>
              <a:rPr lang="ru-RU" b="1" dirty="0">
                <a:solidFill>
                  <a:srgbClr val="C00000"/>
                </a:solidFill>
              </a:rPr>
              <a:t>Почетной грамотой Администрации Президента Республики Беларусь</a:t>
            </a: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/>
              <a:t>	</a:t>
            </a:r>
            <a:r>
              <a:rPr lang="ru-RU" sz="2000" b="1" dirty="0">
                <a:solidFill>
                  <a:srgbClr val="C00000"/>
                </a:solidFill>
              </a:rPr>
              <a:t>Декабрь, 2014 год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Центральный комитет ОО «БРСМ» награжден </a:t>
            </a:r>
            <a:r>
              <a:rPr lang="ru-RU" b="1" dirty="0">
                <a:solidFill>
                  <a:srgbClr val="C00000"/>
                </a:solidFill>
              </a:rPr>
              <a:t>премией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Президента Республики Беларусь «За духовное возрождение»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 значительный вклад в гражданское воспитание и формирование патриотического самосознания молодежи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(Указ Президента Республики Беларусь А. Г. Лукашенко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от 30 декабря 2014 года № 649 )</a:t>
            </a:r>
          </a:p>
        </p:txBody>
      </p:sp>
    </p:spTree>
    <p:extLst>
      <p:ext uri="{BB962C8B-B14F-4D97-AF65-F5344CB8AC3E}">
        <p14:creationId xmlns:p14="http://schemas.microsoft.com/office/powerpoint/2010/main" val="426903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4270DD-BB2C-4756-8FC8-0688A4A4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FA6AE-B5B6-4E74-9FD4-866C9AB73EDF}"/>
              </a:ext>
            </a:extLst>
          </p:cNvPr>
          <p:cNvSpPr/>
          <p:nvPr/>
        </p:nvSpPr>
        <p:spPr>
          <a:xfrm>
            <a:off x="3733800" y="725018"/>
            <a:ext cx="3284220" cy="1785104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2004 год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реконструкция святынь белорусской земли – мемориальных комплексов «Хатынь» и «Курган Славы»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8E80F5-D078-48FD-9A2A-07EBEAA10578}"/>
              </a:ext>
            </a:extLst>
          </p:cNvPr>
          <p:cNvSpPr/>
          <p:nvPr/>
        </p:nvSpPr>
        <p:spPr>
          <a:xfrm>
            <a:off x="7229336" y="5507931"/>
            <a:ext cx="3909060" cy="1231106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000" b="1" dirty="0">
                <a:solidFill>
                  <a:srgbClr val="C00000"/>
                </a:solidFill>
              </a:rPr>
              <a:t>2005 год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реконструкция части Августовского канала в Гродненской области, «жемчужины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принеманского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края»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FA482FE-8B06-4DB6-B142-DA6C10EC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356" y="285570"/>
            <a:ext cx="3991893" cy="2664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F003DE-5B4D-4353-B677-A41211D1F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831" y="3058709"/>
            <a:ext cx="5075050" cy="237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31298C-8731-4789-BC55-3BF8C3E10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84" y="1982669"/>
            <a:ext cx="3377477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8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E54871-739E-4C33-BCD6-30D58EA08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FA6AE-B5B6-4E74-9FD4-866C9AB73EDF}"/>
              </a:ext>
            </a:extLst>
          </p:cNvPr>
          <p:cNvSpPr/>
          <p:nvPr/>
        </p:nvSpPr>
        <p:spPr>
          <a:xfrm>
            <a:off x="4231730" y="169730"/>
            <a:ext cx="7707351" cy="954107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2007 - 2010 годы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реконструкция Комсомольского озера в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г.Минске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(строительство было начато в 1940 году)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6FCF5-2FD2-484B-B188-78FB8C02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170" y="1946212"/>
            <a:ext cx="4202170" cy="219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3812A-FF8C-489D-B6F1-2FB3BB40E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40" y="1946212"/>
            <a:ext cx="3560327" cy="22005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845B29-636C-4921-A6DE-211F1EE0D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22" y="4365650"/>
            <a:ext cx="3277622" cy="219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5FA8DB-F38E-4734-AE70-7E8A88C17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548" y="4358542"/>
            <a:ext cx="3277622" cy="21893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B52F0C-BBD7-4C15-905A-F2D5C9047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470" y="4392180"/>
            <a:ext cx="3264222" cy="2176148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7D51257-AA79-4A9D-8402-7409B0C1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520" y="338312"/>
            <a:ext cx="2934125" cy="297036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Славные дела ОО «БРСМ»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8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E7537E-3397-4D77-A417-921F46D3D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F5B70-7E45-4C09-BA73-AA443E9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660" y="1097232"/>
            <a:ext cx="2947482" cy="259091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Славные дела ОО «БРСМ»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FA6AE-B5B6-4E74-9FD4-866C9AB73EDF}"/>
              </a:ext>
            </a:extLst>
          </p:cNvPr>
          <p:cNvSpPr/>
          <p:nvPr/>
        </p:nvSpPr>
        <p:spPr>
          <a:xfrm>
            <a:off x="3733800" y="249660"/>
            <a:ext cx="3284220" cy="1231106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2014 год 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строительство объектов Белорусской атомной электростанции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8E80F5-D078-48FD-9A2A-07EBEAA10578}"/>
              </a:ext>
            </a:extLst>
          </p:cNvPr>
          <p:cNvSpPr/>
          <p:nvPr/>
        </p:nvSpPr>
        <p:spPr>
          <a:xfrm>
            <a:off x="4827157" y="3763938"/>
            <a:ext cx="3931802" cy="2616101"/>
          </a:xfrm>
          <a:prstGeom prst="rect">
            <a:avLst/>
          </a:prstGeom>
          <a:ln>
            <a:solidFill>
              <a:srgbClr val="66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000" b="1" dirty="0">
                <a:solidFill>
                  <a:srgbClr val="C00000"/>
                </a:solidFill>
              </a:rPr>
              <a:t>2022 год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 80-й годовщине трагедии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Хатыни в мемориальном комплексе масштабная реконструкция: возведен новый музей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Кожны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трэцi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», восстановлена деревенская церковь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честь Рождества Пресвятой Богородицы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D8BA10-9DD7-4631-A31B-EFF4B2455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660" y="3908299"/>
            <a:ext cx="3133616" cy="2091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261FAB-AD6A-457B-B1B5-374652083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" t="-6550" r="12286" b="28558"/>
          <a:stretch/>
        </p:blipFill>
        <p:spPr>
          <a:xfrm>
            <a:off x="8462711" y="2684362"/>
            <a:ext cx="3236767" cy="21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3A61C9-8C57-4018-9614-9E1F48165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62" r="835" b="24498"/>
          <a:stretch/>
        </p:blipFill>
        <p:spPr>
          <a:xfrm>
            <a:off x="8829257" y="5018014"/>
            <a:ext cx="3318796" cy="16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C1C244-C55C-4BEC-9F28-D92A8D9F7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262" y="1632352"/>
            <a:ext cx="4129593" cy="19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9B9D71-A62E-4B41-A8C1-2FA2F0AA8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108" y="261543"/>
            <a:ext cx="2805114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82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8AA72879-4AA2-41FF-B54F-52B6C0B11B43}" vid="{09BF9F20-F9CD-4745-9454-BD48FAD46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1881</TotalTime>
  <Words>849</Words>
  <Application>Microsoft Office PowerPoint</Application>
  <PresentationFormat>Широкоэкранный</PresentationFormat>
  <Paragraphs>107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Corbel</vt:lpstr>
      <vt:lpstr>Times New Roman</vt:lpstr>
      <vt:lpstr>Wingdings</vt:lpstr>
      <vt:lpstr>Wingdings 2</vt:lpstr>
      <vt:lpstr>Тема1</vt:lpstr>
      <vt:lpstr>Тема занятия:  « Что такое БРСМ» (8 класс)</vt:lpstr>
      <vt:lpstr>Презентация PowerPoint</vt:lpstr>
      <vt:lpstr>Презентация PowerPoint</vt:lpstr>
      <vt:lpstr>Презентация PowerPoint</vt:lpstr>
      <vt:lpstr>Славные дела комсомола</vt:lpstr>
      <vt:lpstr>Славные дела ОО «БРСМ»</vt:lpstr>
      <vt:lpstr>Презентация PowerPoint</vt:lpstr>
      <vt:lpstr>Славные дела ОО «БРСМ»</vt:lpstr>
      <vt:lpstr>Славные дела ОО «БРСМ»</vt:lpstr>
      <vt:lpstr>Славные дела ОО «БРСМ»</vt:lpstr>
      <vt:lpstr>Славные дела ОО «БРСМ»</vt:lpstr>
      <vt:lpstr>Презентация PowerPoint</vt:lpstr>
      <vt:lpstr>Презентация PowerPoint</vt:lpstr>
      <vt:lpstr>Презентация PowerPoint</vt:lpstr>
      <vt:lpstr>Символика ОО «БРСМ» Флаг Эмблема Молодежный билет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User</cp:lastModifiedBy>
  <cp:revision>199</cp:revision>
  <dcterms:created xsi:type="dcterms:W3CDTF">2025-02-21T08:43:24Z</dcterms:created>
  <dcterms:modified xsi:type="dcterms:W3CDTF">2025-09-12T11:45:12Z</dcterms:modified>
</cp:coreProperties>
</file>