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2" r:id="rId3"/>
    <p:sldId id="257" r:id="rId4"/>
    <p:sldId id="276" r:id="rId5"/>
    <p:sldId id="270" r:id="rId6"/>
    <p:sldId id="271" r:id="rId7"/>
    <p:sldId id="277" r:id="rId8"/>
    <p:sldId id="275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79B5-C7E5-4261-A286-3A692796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BD82C-8317-427B-AADA-C160E519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09B54-784F-499A-9329-1E91D9E8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D6A5C-B9AC-4030-B66D-D2B356BF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61FBF-6BE6-4FC1-BAE3-1DA8DE30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992FD-C003-4B9B-ADEA-24DED196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19B05-9973-49F3-BFC3-339F6E20E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E0AD2-7907-47E5-8C2D-4F636CBE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C0EC1-0924-46B8-9AED-4E1ACDA8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C30EF-9BB7-4916-A2C5-B7342E9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4EC12-6AE2-4384-9710-7358981D1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83369-A53C-4340-8CCB-43A97F97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4C8EA-BB6F-419D-8B91-704F00D9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2078A-ECF0-40D0-98C0-FE56DA5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EA35B-069A-4428-9E3C-29880825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0ADB9-D34C-4986-99DC-E887B247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8376-A899-4666-988E-509F2DE3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9BA18-89F9-46F8-AFB1-6A9BA8E8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5ABAF-8777-4C34-9896-2994E7D7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15637-92D3-4744-A42D-4259D241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2990C-6038-4B84-8EFA-47AF92B5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F5C19-A5C4-486C-9CB9-90C27BA6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740FE-376F-42EC-A174-C17F3F94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586EE-B262-42D8-9AAA-942812FA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0D03C-80EC-412F-A158-DE31404D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84540-5897-473E-9A7E-2E9D0A61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A929A-97E3-4607-8E70-FCAF9C4F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657C4-CB14-4133-BB83-70C176111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F09774-6089-4C8E-85AC-7DC22E9F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40DBF-A7D7-48A2-A6DD-CFDC1A8A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A18BC-B2B6-4848-9F2C-547DBD50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C6744-72DD-4EF4-B086-8931A353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F19C4F-A529-47BE-B26E-22526FEA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E3348-D00A-4A73-9D49-621144EB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3ADF21-22C7-4685-8635-53D2D5D60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47AB62-1506-489A-B457-007AEB00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E7E87-A8CF-4511-8A06-FD6761DC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83677-80B5-487A-8C87-58A68F04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C6AB08-0767-4206-9A7D-F011CC2B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3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184A-56D0-4881-A750-FC085738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5C021D-7E1A-42D2-A2BA-294FE028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810E5A-00CD-454A-B4B3-DBFE95EC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1D01B5-76CA-4349-BA57-470B8B70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E72630-35FF-4669-8AC1-8D096F2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AEDF86-39D7-449C-82EE-6AD52B27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5289A6-3340-4047-939F-F4E3CBF7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5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5E6E4-1F5E-4818-9FA8-6A15D53E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09145-E13B-4C4C-9932-3B5D865E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23EBF-DB11-4550-893F-1C1C8E644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822BC-D1F6-41C4-AAD3-49340D7A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98F3CC-53D5-4157-9DB7-147D8E3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4D3EDB-F2B0-4DBA-ACFF-35063CD8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3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CAE9-71D4-40E0-B2F3-0B7F30B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F6414-D57C-4187-9DB2-45C24C3B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B9FBF-E298-4E43-BD97-207792BC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D9E2AF-9D08-42E9-90D0-EF16EC9C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1F3634-0700-45A9-922A-29BD050A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5C06F-01D5-4A25-B077-2998039A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4EE9-0B5B-4BD9-908D-D8FE96FB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174D8-7318-45C5-96AF-C34BE8570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3163C-4B7B-47CE-AB96-1FAE6428E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CF8A-1D50-4181-898C-4FC9DAEE4301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85BE5-0A3F-488C-94F3-14D44246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EBE8-6F3A-48D5-916C-206CBB9B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51A9-B542-487F-AC72-69211F918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29" y="3524856"/>
            <a:ext cx="7788954" cy="2186152"/>
          </a:xfrm>
        </p:spPr>
        <p:txBody>
          <a:bodyPr>
            <a:normAutofit fontScale="90000"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пользу и славу </a:t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Отечества»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820898" y="200145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15" y="2179646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6066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3FB90-941D-4089-88B7-CDC5B8A536C7}"/>
              </a:ext>
            </a:extLst>
          </p:cNvPr>
          <p:cNvSpPr/>
          <p:nvPr/>
        </p:nvSpPr>
        <p:spPr>
          <a:xfrm>
            <a:off x="1856678" y="3614642"/>
            <a:ext cx="6266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Дарья Владимировна ДОМРАЧЕВА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Четырехкратная олимпийская чемпионка, одна из самых успешных спортсменок Республики Беларусь, удостоена звания «Герой Беларуси»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25DEF6-C2B4-4D01-8CF2-B88C8345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27" y="311182"/>
            <a:ext cx="5621548" cy="28107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830B21-C3E8-46C6-AD30-4CBEFF7B9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49" y="3932944"/>
            <a:ext cx="3480885" cy="23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74A6A-9A58-4954-B792-6B42BFA3E2CF}"/>
              </a:ext>
            </a:extLst>
          </p:cNvPr>
          <p:cNvSpPr/>
          <p:nvPr/>
        </p:nvSpPr>
        <p:spPr>
          <a:xfrm>
            <a:off x="1506262" y="3236212"/>
            <a:ext cx="68872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424113" algn="l"/>
              </a:tabLst>
            </a:pPr>
            <a:r>
              <a:rPr lang="ru-RU" sz="3200" dirty="0">
                <a:solidFill>
                  <a:srgbClr val="C00000"/>
                </a:solidFill>
              </a:rPr>
              <a:t>        Михаил Андреевич </a:t>
            </a:r>
          </a:p>
          <a:p>
            <a:pPr algn="just">
              <a:tabLst>
                <a:tab pos="2424113" algn="l"/>
              </a:tabLst>
            </a:pPr>
            <a:r>
              <a:rPr lang="ru-RU" sz="3200" dirty="0">
                <a:solidFill>
                  <a:srgbClr val="C00000"/>
                </a:solidFill>
              </a:rPr>
              <a:t>                САВИЦКИЙ </a:t>
            </a:r>
          </a:p>
          <a:p>
            <a:pPr algn="ctr"/>
            <a:r>
              <a:rPr lang="ru-RU" sz="2700" dirty="0">
                <a:solidFill>
                  <a:srgbClr val="C00000"/>
                </a:solidFill>
              </a:rPr>
              <a:t>Народный художник БССР и СССР. Академик Национальной академии наук Беларуси. </a:t>
            </a:r>
          </a:p>
          <a:p>
            <a:pPr algn="ctr"/>
            <a:r>
              <a:rPr lang="ru-RU" sz="2700" dirty="0">
                <a:solidFill>
                  <a:srgbClr val="C00000"/>
                </a:solidFill>
              </a:rPr>
              <a:t>Его живописные произведения признаны шедеврами белорусского искусства, </a:t>
            </a:r>
          </a:p>
          <a:p>
            <a:pPr algn="ctr"/>
            <a:r>
              <a:rPr lang="ru-RU" sz="2700" dirty="0">
                <a:solidFill>
                  <a:srgbClr val="C00000"/>
                </a:solidFill>
              </a:rPr>
              <a:t>удостоен звания «Герой Беларуси»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3BCCAA-2ACA-4BA3-A139-B2BDC684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318" y="2934007"/>
            <a:ext cx="2518610" cy="3759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99D49D-1D80-419A-9AEF-59A2A5E7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09" y="145560"/>
            <a:ext cx="3982010" cy="28829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8CAEB3-7D2A-4A4E-8797-F1895AE2F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704" y="550482"/>
            <a:ext cx="2964186" cy="3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3FB90-941D-4089-88B7-CDC5B8A536C7}"/>
              </a:ext>
            </a:extLst>
          </p:cNvPr>
          <p:cNvSpPr/>
          <p:nvPr/>
        </p:nvSpPr>
        <p:spPr>
          <a:xfrm>
            <a:off x="1614501" y="2682989"/>
            <a:ext cx="6595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Владимир МУЛЯВИН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Исполнитель, композитор, собиратель белорусского фольклора, создатель легендарного ансамбля «</a:t>
            </a:r>
            <a:r>
              <a:rPr lang="ru-RU" sz="3200" dirty="0" err="1">
                <a:solidFill>
                  <a:srgbClr val="C00000"/>
                </a:solidFill>
              </a:rPr>
              <a:t>Песняры</a:t>
            </a:r>
            <a:r>
              <a:rPr lang="ru-RU" sz="3200" dirty="0">
                <a:solidFill>
                  <a:srgbClr val="C00000"/>
                </a:solidFill>
              </a:rPr>
              <a:t>». Народный артист БССР и СССР, кавалер ордена Франциска Скорины (2001)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26FE12-92DB-4C97-8387-BCD35BD0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05" y="143138"/>
            <a:ext cx="3741797" cy="2643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1322FE-9405-49CF-9949-46078D2AC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302" y="3579961"/>
            <a:ext cx="3569660" cy="25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1D9F0B-AD88-4A2A-89F6-9220B52C4864}"/>
              </a:ext>
            </a:extLst>
          </p:cNvPr>
          <p:cNvSpPr/>
          <p:nvPr/>
        </p:nvSpPr>
        <p:spPr>
          <a:xfrm>
            <a:off x="1337093" y="3980527"/>
            <a:ext cx="764300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Пётр Петрович ПРОКОПОВИЧ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Председатель правления Национального банка Республики Беларусь (1998–2011). Инициировал государственные программы жилищного строительства, льготного кредитования населения, удостоен звания «Герой Беларуси»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6025E-E742-42E4-9112-80C4013C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77" y="261594"/>
            <a:ext cx="4640649" cy="3480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CA9547-5E03-4C0B-A587-40441173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086" y="4171928"/>
            <a:ext cx="2996241" cy="18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4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DC8E99-753D-4719-9712-DF7D75BD4270}"/>
              </a:ext>
            </a:extLst>
          </p:cNvPr>
          <p:cNvSpPr/>
          <p:nvPr/>
        </p:nvSpPr>
        <p:spPr>
          <a:xfrm>
            <a:off x="1595887" y="3224451"/>
            <a:ext cx="537316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Павел Лукьянович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МАРИЕВ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Ученый-конструктор. Возглавлял </a:t>
            </a:r>
            <a:r>
              <a:rPr lang="ru-RU" sz="2800" dirty="0" err="1">
                <a:solidFill>
                  <a:srgbClr val="C00000"/>
                </a:solidFill>
              </a:rPr>
              <a:t>БелАЗ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Внес значительный вклад в развитие отечественного автомобилестроения, удостоен звания «Герой Беларуси»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F1AFC3-FD7C-429C-B133-AE22354C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54" y="211744"/>
            <a:ext cx="2723951" cy="3012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B031D-7E38-4BCA-B5D0-8253C890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054" y="3602038"/>
            <a:ext cx="5136682" cy="2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3FB90-941D-4089-88B7-CDC5B8A536C7}"/>
              </a:ext>
            </a:extLst>
          </p:cNvPr>
          <p:cNvSpPr/>
          <p:nvPr/>
        </p:nvSpPr>
        <p:spPr>
          <a:xfrm>
            <a:off x="1337095" y="2826127"/>
            <a:ext cx="74618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Олег Викторович НОВИЦКИЙ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Космонавт,  уроженец Беларуси, возглавивший в 2013 году экипаж 34-й международной экспедиции на МКС. До поступления в отряд космонавтов служил военным летчиком,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Герой Российской Федерации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0B9CB5-BAC2-4FA7-9A94-16BA6D98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19" y="267772"/>
            <a:ext cx="4572000" cy="2476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F717C-3B30-41BC-B031-6CE9E399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650" y="3499726"/>
            <a:ext cx="3356109" cy="22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67342F-0243-4ADA-B561-EB0B0A5D6F66}"/>
              </a:ext>
            </a:extLst>
          </p:cNvPr>
          <p:cNvSpPr/>
          <p:nvPr/>
        </p:nvSpPr>
        <p:spPr>
          <a:xfrm>
            <a:off x="1708030" y="669134"/>
            <a:ext cx="104839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Кто принес славу белорусскому биатлону, связав свое имя с этим видом спорта?</a:t>
            </a:r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Какой белорусский художник прославился картинами о войне?</a:t>
            </a:r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Какой народный артист стал собирателем белорусского фольклора?</a:t>
            </a:r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C00000"/>
              </a:solidFill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Кто получил звание Героя Беларуси за значительный вклад в развитие финансовой системы Беларуси?</a:t>
            </a:r>
          </a:p>
          <a:p>
            <a:pPr indent="3619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C00000"/>
              </a:solidFill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Какой ученый-конструктор внес значительный вклад в развитие отечественного автомобилестроения?</a:t>
            </a:r>
          </a:p>
          <a:p>
            <a:pPr indent="361950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C00000"/>
              </a:solidFill>
            </a:endParaRPr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Какая первая белорусская женщина внесла вклад в освоение космоса?</a:t>
            </a:r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C00000"/>
              </a:solidFill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Какой знаменитый белорус стал космонавтом-испытателем центра подготовки космонавтов им. Ю. А. Гагарина?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296D0-582F-4FEF-95FB-1AE228265B3A}"/>
              </a:ext>
            </a:extLst>
          </p:cNvPr>
          <p:cNvSpPr/>
          <p:nvPr/>
        </p:nvSpPr>
        <p:spPr>
          <a:xfrm>
            <a:off x="4697854" y="117693"/>
            <a:ext cx="308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3582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327300-0EC5-49D7-99D3-5832599EE40B}"/>
              </a:ext>
            </a:extLst>
          </p:cNvPr>
          <p:cNvSpPr/>
          <p:nvPr/>
        </p:nvSpPr>
        <p:spPr>
          <a:xfrm>
            <a:off x="1966391" y="2397311"/>
            <a:ext cx="9611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«Я прославлю Родину тем, что…»</a:t>
            </a:r>
          </a:p>
        </p:txBody>
      </p:sp>
    </p:spTree>
    <p:extLst>
      <p:ext uri="{BB962C8B-B14F-4D97-AF65-F5344CB8AC3E}">
        <p14:creationId xmlns:p14="http://schemas.microsoft.com/office/powerpoint/2010/main" val="3074236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«На пользу и славу  Отечества»  (7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User402</dc:creator>
  <cp:lastModifiedBy>User</cp:lastModifiedBy>
  <cp:revision>47</cp:revision>
  <dcterms:created xsi:type="dcterms:W3CDTF">2025-09-06T06:44:20Z</dcterms:created>
  <dcterms:modified xsi:type="dcterms:W3CDTF">2025-09-12T11:46:37Z</dcterms:modified>
</cp:coreProperties>
</file>