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1" r:id="rId3"/>
    <p:sldId id="305" r:id="rId4"/>
    <p:sldId id="306" r:id="rId5"/>
    <p:sldId id="307" r:id="rId6"/>
    <p:sldId id="304" r:id="rId7"/>
    <p:sldId id="303" r:id="rId8"/>
    <p:sldId id="302" r:id="rId9"/>
    <p:sldId id="309" r:id="rId10"/>
    <p:sldId id="308" r:id="rId11"/>
    <p:sldId id="310" r:id="rId12"/>
    <p:sldId id="31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3" autoAdjust="0"/>
    <p:restoredTop sz="95789" autoAdjust="0"/>
  </p:normalViewPr>
  <p:slideViewPr>
    <p:cSldViewPr snapToGrid="0">
      <p:cViewPr varScale="1">
        <p:scale>
          <a:sx n="87" d="100"/>
          <a:sy n="8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48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0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8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1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33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84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2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3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8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8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5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115" y="2829233"/>
            <a:ext cx="7106856" cy="2492655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be-BY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рождения </a:t>
            </a:r>
            <a:br>
              <a:rPr lang="be-BY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 «БРПО</a:t>
            </a:r>
            <a:r>
              <a:rPr lang="ru-RU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77428" y="155648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01894"/>
            <a:ext cx="4762500" cy="4691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237" y="60668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D235EA-FC52-4671-9612-FBD963942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461AA29-1E9F-4708-A384-0C2439E4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092" y="2777774"/>
            <a:ext cx="2949820" cy="194603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</a:t>
            </a:r>
            <a:b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современного  пионера </a:t>
            </a:r>
            <a:b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«БРПО»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3F1E21-BDF8-4557-A3C1-E1E8C549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12" y="3478411"/>
            <a:ext cx="4095654" cy="3227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9D4F96-6764-4A56-8479-0B27E1A73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94" y="3478411"/>
            <a:ext cx="4182981" cy="30642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4D8BC5-E3D0-4A29-A560-66F9F3770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542" y="0"/>
            <a:ext cx="4755777" cy="29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4A1CE9-7DD7-4E33-9897-670FCD9FE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461AA29-1E9F-4708-A384-0C2439E4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46" y="1664677"/>
            <a:ext cx="2144399" cy="24914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Талисман </a:t>
            </a:r>
            <a:br>
              <a:rPr lang="ru-RU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«БРПО» –</a:t>
            </a:r>
            <a:br>
              <a:rPr lang="ru-RU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рысенок  Огонек</a:t>
            </a:r>
          </a:p>
        </p:txBody>
      </p:sp>
      <p:pic>
        <p:nvPicPr>
          <p:cNvPr id="7170" name="Picture 2" descr="Огонек - БРПО">
            <a:extLst>
              <a:ext uri="{FF2B5EF4-FFF2-40B4-BE49-F238E27FC236}">
                <a16:creationId xmlns:a16="http://schemas.microsoft.com/office/drawing/2014/main" id="{78D639F6-CC69-48B8-B433-BDB879E1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84" y="4437593"/>
            <a:ext cx="1879733" cy="198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243247-2435-40D5-B83B-3274FE0B0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8" t="22602" r="32571" b="23429"/>
          <a:stretch/>
        </p:blipFill>
        <p:spPr>
          <a:xfrm>
            <a:off x="3964534" y="258947"/>
            <a:ext cx="4464108" cy="233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D9BA5-532B-4FAC-947C-57286297D8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3" t="23238" r="32357" b="21923"/>
          <a:stretch/>
        </p:blipFill>
        <p:spPr>
          <a:xfrm>
            <a:off x="7585850" y="1211134"/>
            <a:ext cx="4464108" cy="233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E2FD41-A5A0-4DD3-BFB4-38676E11D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1" t="19936" r="30357" b="22032"/>
          <a:stretch/>
        </p:blipFill>
        <p:spPr>
          <a:xfrm>
            <a:off x="4105017" y="3198338"/>
            <a:ext cx="4464108" cy="236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E87F91-0FC8-4B72-B670-914EED737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57" t="20049" r="31643" b="21905"/>
          <a:stretch/>
        </p:blipFill>
        <p:spPr>
          <a:xfrm>
            <a:off x="7499359" y="4222814"/>
            <a:ext cx="4550599" cy="24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6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BCE92E-946A-43A6-A7B8-2280AB838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6CCC9C3-0918-43DE-A79E-DD57B4B7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44" y="994313"/>
            <a:ext cx="8007871" cy="541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44A9551-70EE-4764-BDF4-D3C0EC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507" y="1371600"/>
            <a:ext cx="3036278" cy="310661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Задание: создать поздравительную открытку и разместить ее в социальных сетях</a:t>
            </a:r>
            <a:endParaRPr lang="x-none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259B10-1BF8-451E-844A-6B109FDA0EDE}"/>
              </a:ext>
            </a:extLst>
          </p:cNvPr>
          <p:cNvSpPr/>
          <p:nvPr/>
        </p:nvSpPr>
        <p:spPr>
          <a:xfrm>
            <a:off x="4824548" y="230705"/>
            <a:ext cx="6096000" cy="5329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0975" marR="87630" algn="ctr">
              <a:lnSpc>
                <a:spcPct val="107000"/>
              </a:lnSpc>
              <a:spcBef>
                <a:spcPts val="290"/>
              </a:spcBef>
              <a:spcAft>
                <a:spcPts val="0"/>
              </a:spcAft>
            </a:pPr>
            <a:r>
              <a:rPr lang="ru-RU" sz="2800" b="1" spc="-25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#НАМ-35!ВместеМожемВсё#</a:t>
            </a:r>
            <a:endParaRPr lang="x-none" sz="2800" b="1" spc="-25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59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5EF00-27AE-4960-84BC-96C25A499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04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50412E-3E98-4700-B1F6-61C71405DF97}"/>
              </a:ext>
            </a:extLst>
          </p:cNvPr>
          <p:cNvSpPr/>
          <p:nvPr/>
        </p:nvSpPr>
        <p:spPr>
          <a:xfrm>
            <a:off x="1869743" y="331086"/>
            <a:ext cx="986304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spc="-25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13 сентября – особенная дата для ОО «БРПО», именно в этот день организация отмечает свой день рождения. </a:t>
            </a:r>
          </a:p>
          <a:p>
            <a:pPr algn="ctr"/>
            <a:r>
              <a:rPr lang="ru-RU" sz="2400" b="1" spc="-25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В этом году пионерскому движению Беларуси исполняется 35 лет! </a:t>
            </a:r>
            <a:endParaRPr lang="x-none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 descr="В Михеевской школе отметили День рождения Белорусской республиканской  пионерской организации - dribin.by">
            <a:extLst>
              <a:ext uri="{FF2B5EF4-FFF2-40B4-BE49-F238E27FC236}">
                <a16:creationId xmlns:a16="http://schemas.microsoft.com/office/drawing/2014/main" id="{1A7A445E-E521-4B13-9532-98419A5EC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 b="5810"/>
          <a:stretch/>
        </p:blipFill>
        <p:spPr bwMode="auto">
          <a:xfrm rot="21237092">
            <a:off x="1855581" y="1767760"/>
            <a:ext cx="4216704" cy="274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12054 дня с БРПО! - Новости - ГУО «Минский областной институт развития  образования»">
            <a:extLst>
              <a:ext uri="{FF2B5EF4-FFF2-40B4-BE49-F238E27FC236}">
                <a16:creationId xmlns:a16="http://schemas.microsoft.com/office/drawing/2014/main" id="{F7032A3B-FA9B-4950-BE7D-4F41456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471">
            <a:off x="3218074" y="4198691"/>
            <a:ext cx="3283714" cy="246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День рождения БРПО — Зорька. Газета для детей и подростков">
            <a:extLst>
              <a:ext uri="{FF2B5EF4-FFF2-40B4-BE49-F238E27FC236}">
                <a16:creationId xmlns:a16="http://schemas.microsoft.com/office/drawing/2014/main" id="{7EE205BB-DFF7-4AFF-A0F2-C44C7234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5668">
            <a:off x="6540190" y="1700684"/>
            <a:ext cx="3197872" cy="239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0EE1790-FB54-4422-97D1-858DA6226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b="1215"/>
          <a:stretch/>
        </p:blipFill>
        <p:spPr bwMode="auto">
          <a:xfrm>
            <a:off x="8640235" y="3566249"/>
            <a:ext cx="2865668" cy="288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6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0BA47-7345-4B91-8E5E-B6D872D7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EE097A-B242-44E1-AA57-5292F71D636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 b="33085"/>
          <a:stretch/>
        </p:blipFill>
        <p:spPr bwMode="auto">
          <a:xfrm>
            <a:off x="3544433" y="113907"/>
            <a:ext cx="5886950" cy="198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18830-A180-402D-BB4F-6A09AC5FA0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r="152" b="30457"/>
          <a:stretch/>
        </p:blipFill>
        <p:spPr bwMode="auto">
          <a:xfrm>
            <a:off x="4789759" y="2158301"/>
            <a:ext cx="5886950" cy="217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7D4917-2AD9-4E9A-A89B-617FB08833A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794" r="36" b="31575"/>
          <a:stretch/>
        </p:blipFill>
        <p:spPr bwMode="auto">
          <a:xfrm>
            <a:off x="6096000" y="4397829"/>
            <a:ext cx="5886950" cy="210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8A728077-A80A-4480-80F5-08AF282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342" y="2318541"/>
            <a:ext cx="2630958" cy="431556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Знаковые даты для пионерии нашей страны</a:t>
            </a:r>
            <a:endParaRPr lang="x-none" sz="44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8006FB-DFCA-42F7-BFA9-438BCFCE0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929" y="113907"/>
            <a:ext cx="1918768" cy="19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5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B6F7B-8D0F-4B05-8CCE-D14F06315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F16B9E-AFED-4EC5-8DE5-7CCCCE24E39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r="-14" b="31580"/>
          <a:stretch/>
        </p:blipFill>
        <p:spPr bwMode="auto">
          <a:xfrm>
            <a:off x="3559378" y="58927"/>
            <a:ext cx="5073244" cy="1713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308C01-88F8-4882-BCC2-CFE9E492FE0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r="1759" b="31579"/>
          <a:stretch/>
        </p:blipFill>
        <p:spPr bwMode="auto">
          <a:xfrm>
            <a:off x="4380933" y="1713014"/>
            <a:ext cx="4863518" cy="1802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7B6EE1-974B-4E1F-BD9D-4CCBA9F7333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 b="32877"/>
          <a:stretch/>
        </p:blipFill>
        <p:spPr bwMode="auto">
          <a:xfrm>
            <a:off x="6292382" y="3484445"/>
            <a:ext cx="4192737" cy="1690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3A0C75-99AD-49B1-BCAF-A95EA1BA1E2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 b="28353"/>
          <a:stretch/>
        </p:blipFill>
        <p:spPr bwMode="auto">
          <a:xfrm>
            <a:off x="7516041" y="5108523"/>
            <a:ext cx="4192736" cy="1749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3AB264FF-D5E4-4A55-98EF-3D58529E7F79}"/>
              </a:ext>
            </a:extLst>
          </p:cNvPr>
          <p:cNvSpPr txBox="1">
            <a:spLocks/>
          </p:cNvSpPr>
          <p:nvPr/>
        </p:nvSpPr>
        <p:spPr>
          <a:xfrm>
            <a:off x="1848678" y="2715420"/>
            <a:ext cx="2337491" cy="38014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Знаковые даты для пионерии нашей страны</a:t>
            </a:r>
            <a:endParaRPr lang="x-none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46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2DA49-5429-40EB-836C-C15C106BD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6E6248-CE65-40FD-B87E-6C2056AF8BB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31772"/>
          <a:stretch/>
        </p:blipFill>
        <p:spPr bwMode="auto">
          <a:xfrm>
            <a:off x="7024777" y="3840480"/>
            <a:ext cx="4662125" cy="1884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5">
            <a:extLst>
              <a:ext uri="{FF2B5EF4-FFF2-40B4-BE49-F238E27FC236}">
                <a16:creationId xmlns:a16="http://schemas.microsoft.com/office/drawing/2014/main" id="{E4EDD6AE-6563-4F73-A3C8-7854C601FE4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8309" y="313508"/>
            <a:ext cx="3781971" cy="3213464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B0B770BD-43EC-4BC7-B99B-3F745E831C5A}"/>
              </a:ext>
            </a:extLst>
          </p:cNvPr>
          <p:cNvSpPr txBox="1">
            <a:spLocks/>
          </p:cNvSpPr>
          <p:nvPr/>
        </p:nvSpPr>
        <p:spPr>
          <a:xfrm>
            <a:off x="1831342" y="2318541"/>
            <a:ext cx="2630958" cy="43155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Знаковые даты для пионерии нашей страны</a:t>
            </a:r>
            <a:endParaRPr lang="x-none" sz="44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63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055BA7-2064-4DBF-94D6-A0C7DCA8D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1DE03-EE1B-44CC-8E24-BF7587037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6" r="786" b="7683"/>
          <a:stretch/>
        </p:blipFill>
        <p:spPr>
          <a:xfrm>
            <a:off x="1574758" y="2051539"/>
            <a:ext cx="10481590" cy="43455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59F5A8-870F-4585-B45C-6D277EE8E53D}"/>
              </a:ext>
            </a:extLst>
          </p:cNvPr>
          <p:cNvSpPr/>
          <p:nvPr/>
        </p:nvSpPr>
        <p:spPr>
          <a:xfrm>
            <a:off x="4740736" y="553386"/>
            <a:ext cx="5902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-25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Пионер – это значит первый</a:t>
            </a:r>
            <a:endParaRPr lang="x-none" sz="3600" b="1" spc="-25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758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E3DC15-0B53-4299-A5E1-8BFA8CA8B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461AA29-1E9F-4708-A384-0C2439E4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361" y="5448893"/>
            <a:ext cx="3561805" cy="113947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«БРПО»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542F56-F8EC-4F02-9DDB-621AB3779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1" t="17524" r="35429" b="5651"/>
          <a:stretch/>
        </p:blipFill>
        <p:spPr>
          <a:xfrm>
            <a:off x="2313361" y="159099"/>
            <a:ext cx="3561805" cy="513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Общественное объединение «Белорусская республиканская пионерская  организация»">
            <a:extLst>
              <a:ext uri="{FF2B5EF4-FFF2-40B4-BE49-F238E27FC236}">
                <a16:creationId xmlns:a16="http://schemas.microsoft.com/office/drawing/2014/main" id="{7B411302-03E3-4643-AB46-5F5DD063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71" y="412798"/>
            <a:ext cx="4267367" cy="603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3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7C86F-4232-47DE-85DA-5CCC1F0DD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604913-9665-41FE-A830-09F21B572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67" y="268708"/>
            <a:ext cx="8022614" cy="299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E2C3D1-4938-489D-9337-5119382D9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8" y="3366701"/>
            <a:ext cx="7219666" cy="33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05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AECDD-D2A2-46F4-86E5-E71C945D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E5FDB3-0F1E-45BD-9D51-20101144D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50" y="159098"/>
            <a:ext cx="7353663" cy="350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EAC958-998C-4BFC-B4A9-E3F863B9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06" y="3929714"/>
            <a:ext cx="7567358" cy="280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A72879-4AA2-41FF-B54F-52B6C0B11B43}" vid="{09BF9F20-F9CD-4745-9454-BD48FAD46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1546</TotalTime>
  <Words>128</Words>
  <Application>Microsoft Office PowerPoint</Application>
  <PresentationFormat>Широкоэкранный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Corbel</vt:lpstr>
      <vt:lpstr>Times New Roman</vt:lpstr>
      <vt:lpstr>Wingdings 2</vt:lpstr>
      <vt:lpstr>Тема1</vt:lpstr>
      <vt:lpstr>Тема занятия:  «День рождения  ОО «БРПО»  (5 класс)</vt:lpstr>
      <vt:lpstr>Презентация PowerPoint</vt:lpstr>
      <vt:lpstr>Знаковые даты для пионерии нашей страны</vt:lpstr>
      <vt:lpstr>Презентация PowerPoint</vt:lpstr>
      <vt:lpstr>Презентация PowerPoint</vt:lpstr>
      <vt:lpstr>Презентация PowerPoint</vt:lpstr>
      <vt:lpstr>Устав  ОО «БРПО»</vt:lpstr>
      <vt:lpstr>Презентация PowerPoint</vt:lpstr>
      <vt:lpstr>Презентация PowerPoint</vt:lpstr>
      <vt:lpstr>Портрет современного  пионера  ОО «БРПО»</vt:lpstr>
      <vt:lpstr>Талисман  ОО «БРПО» – рысенок  Огонек</vt:lpstr>
      <vt:lpstr>Задание: создать поздравительную открытку и разместить ее в социальных сетях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188</cp:revision>
  <dcterms:created xsi:type="dcterms:W3CDTF">2025-02-21T08:43:24Z</dcterms:created>
  <dcterms:modified xsi:type="dcterms:W3CDTF">2025-09-12T11:36:14Z</dcterms:modified>
</cp:coreProperties>
</file>