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6" r:id="rId2"/>
    <p:sldId id="310" r:id="rId3"/>
    <p:sldId id="309" r:id="rId4"/>
    <p:sldId id="312" r:id="rId5"/>
    <p:sldId id="305" r:id="rId6"/>
    <p:sldId id="313" r:id="rId7"/>
    <p:sldId id="314" r:id="rId8"/>
    <p:sldId id="31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3EB"/>
    <a:srgbClr val="96CCF8"/>
    <a:srgbClr val="FF0000"/>
    <a:srgbClr val="6592F5"/>
    <a:srgbClr val="0066FF"/>
    <a:srgbClr val="66CCFF"/>
    <a:srgbClr val="FFCC66"/>
    <a:srgbClr val="FF99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3" autoAdjust="0"/>
    <p:restoredTop sz="95789" autoAdjust="0"/>
  </p:normalViewPr>
  <p:slideViewPr>
    <p:cSldViewPr snapToGrid="0">
      <p:cViewPr varScale="1">
        <p:scale>
          <a:sx n="87" d="100"/>
          <a:sy n="87" d="100"/>
        </p:scale>
        <p:origin x="8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0A6A4C-CB29-435D-BCC6-999FFC90ACB8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0ACC3B0-2258-4C86-99F9-C274FDBE1E6D}">
      <dgm:prSet phldrT="[Текст]"/>
      <dgm:spPr>
        <a:xfrm rot="10800000">
          <a:off x="255406" y="2520281"/>
          <a:ext cx="2609981" cy="3093957"/>
        </a:xfrm>
        <a:prstGeom prst="round2SameRect">
          <a:avLst>
            <a:gd name="adj1" fmla="val 10500"/>
            <a:gd name="adj2" fmla="val 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ru-RU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8FD7F59-A3A8-4EF7-A1D3-00AE3628B50D}" type="parTrans" cxnId="{649D4B56-612B-457D-8745-9C94738265BD}">
      <dgm:prSet/>
      <dgm:spPr/>
      <dgm:t>
        <a:bodyPr/>
        <a:lstStyle/>
        <a:p>
          <a:endParaRPr lang="ru-RU"/>
        </a:p>
      </dgm:t>
    </dgm:pt>
    <dgm:pt modelId="{A1016FD0-4753-41DF-9812-9FD0938F2A23}" type="sibTrans" cxnId="{649D4B56-612B-457D-8745-9C94738265BD}">
      <dgm:prSet/>
      <dgm:spPr/>
      <dgm:t>
        <a:bodyPr/>
        <a:lstStyle/>
        <a:p>
          <a:endParaRPr lang="ru-RU"/>
        </a:p>
      </dgm:t>
    </dgm:pt>
    <dgm:pt modelId="{2B978C44-2032-4DDC-A88A-784C84EE8F38}">
      <dgm:prSet phldrT="[Текст]"/>
      <dgm:spPr>
        <a:xfrm rot="10800000">
          <a:off x="3137531" y="2531419"/>
          <a:ext cx="2609981" cy="3093957"/>
        </a:xfrm>
        <a:prstGeom prst="round2SameRect">
          <a:avLst>
            <a:gd name="adj1" fmla="val 10500"/>
            <a:gd name="adj2" fmla="val 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CCD28A8-5182-4C3C-B8FD-96BBA99F83B9}" type="parTrans" cxnId="{7C236C2E-8087-46B4-B5B0-9314026E7C25}">
      <dgm:prSet/>
      <dgm:spPr/>
      <dgm:t>
        <a:bodyPr/>
        <a:lstStyle/>
        <a:p>
          <a:endParaRPr lang="ru-RU"/>
        </a:p>
      </dgm:t>
    </dgm:pt>
    <dgm:pt modelId="{54ABB206-854B-4FD3-B1D8-FCBE06AA068D}" type="sibTrans" cxnId="{7C236C2E-8087-46B4-B5B0-9314026E7C25}">
      <dgm:prSet/>
      <dgm:spPr/>
      <dgm:t>
        <a:bodyPr/>
        <a:lstStyle/>
        <a:p>
          <a:endParaRPr lang="ru-RU"/>
        </a:p>
      </dgm:t>
    </dgm:pt>
    <dgm:pt modelId="{16925F6E-359A-4502-A233-33B176C3C396}">
      <dgm:prSet phldrT="[Текст]"/>
      <dgm:spPr>
        <a:xfrm rot="10800000">
          <a:off x="6008511" y="2531419"/>
          <a:ext cx="2609981" cy="3093957"/>
        </a:xfrm>
        <a:prstGeom prst="round2SameRect">
          <a:avLst>
            <a:gd name="adj1" fmla="val 10500"/>
            <a:gd name="adj2" fmla="val 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ru-RU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E7D9A15-2036-4137-B9C8-0D0579EBD898}" type="parTrans" cxnId="{F91A8E37-8DBB-46E6-8E4B-881E97760050}">
      <dgm:prSet/>
      <dgm:spPr/>
      <dgm:t>
        <a:bodyPr/>
        <a:lstStyle/>
        <a:p>
          <a:endParaRPr lang="ru-RU"/>
        </a:p>
      </dgm:t>
    </dgm:pt>
    <dgm:pt modelId="{AC00B408-0B57-4316-AA0C-65BE3FBCF884}" type="sibTrans" cxnId="{F91A8E37-8DBB-46E6-8E4B-881E97760050}">
      <dgm:prSet/>
      <dgm:spPr/>
      <dgm:t>
        <a:bodyPr/>
        <a:lstStyle/>
        <a:p>
          <a:endParaRPr lang="ru-RU"/>
        </a:p>
      </dgm:t>
    </dgm:pt>
    <dgm:pt modelId="{64A81BC2-F935-401C-A607-25A2397CACB0}" type="pres">
      <dgm:prSet presAssocID="{590A6A4C-CB29-435D-BCC6-999FFC90ACB8}" presName="Name0" presStyleCnt="0">
        <dgm:presLayoutVars>
          <dgm:dir/>
          <dgm:resizeHandles val="exact"/>
        </dgm:presLayoutVars>
      </dgm:prSet>
      <dgm:spPr/>
    </dgm:pt>
    <dgm:pt modelId="{C7FED439-3C72-4F1D-9E7A-1630B47951D4}" type="pres">
      <dgm:prSet presAssocID="{590A6A4C-CB29-435D-BCC6-999FFC90ACB8}" presName="bkgdShp" presStyleLbl="alignAccFollowNode1" presStyleIdx="0" presStyleCnt="1"/>
      <dgm:spPr>
        <a:xfrm>
          <a:off x="0" y="0"/>
          <a:ext cx="8885044" cy="253141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211103B-05A6-417D-BF14-C5BD17B18C88}" type="pres">
      <dgm:prSet presAssocID="{590A6A4C-CB29-435D-BCC6-999FFC90ACB8}" presName="linComp" presStyleCnt="0"/>
      <dgm:spPr/>
    </dgm:pt>
    <dgm:pt modelId="{8FDD96AE-4EF2-484E-9DB6-296E7215EFEC}" type="pres">
      <dgm:prSet presAssocID="{50ACC3B0-2258-4C86-99F9-C274FDBE1E6D}" presName="compNode" presStyleCnt="0"/>
      <dgm:spPr/>
    </dgm:pt>
    <dgm:pt modelId="{FC134534-3E64-43DC-B4C1-1CFCA78609FB}" type="pres">
      <dgm:prSet presAssocID="{50ACC3B0-2258-4C86-99F9-C274FDBE1E6D}" presName="node" presStyleLbl="node1" presStyleIdx="0" presStyleCnt="3" custLinFactNeighborX="-427" custLinFactNeighborY="-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35B0B-4A9D-49E9-B676-22A226F54267}" type="pres">
      <dgm:prSet presAssocID="{50ACC3B0-2258-4C86-99F9-C274FDBE1E6D}" presName="invisiNode" presStyleLbl="node1" presStyleIdx="0" presStyleCnt="3"/>
      <dgm:spPr/>
    </dgm:pt>
    <dgm:pt modelId="{D0D28957-48AF-48D5-8C83-CEE0DF0109B2}" type="pres">
      <dgm:prSet presAssocID="{50ACC3B0-2258-4C86-99F9-C274FDBE1E6D}" presName="imagNode" presStyleLbl="fgImgPlace1" presStyleIdx="0" presStyleCnt="3"/>
      <dgm:spPr>
        <a:xfrm>
          <a:off x="266551" y="337522"/>
          <a:ext cx="2609981" cy="1856374"/>
        </a:xfrm>
        <a:prstGeom prst="roundRect">
          <a:avLst>
            <a:gd name="adj" fmla="val 10000"/>
          </a:avLst>
        </a:prstGeom>
        <a:solidFill>
          <a:srgbClr val="4472C4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5D8A0E5B-B617-4B75-A141-C614B793AD2E}" type="pres">
      <dgm:prSet presAssocID="{A1016FD0-4753-41DF-9812-9FD0938F2A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366DC88-ABCB-4184-B69C-60EEAA2F8908}" type="pres">
      <dgm:prSet presAssocID="{2B978C44-2032-4DDC-A88A-784C84EE8F38}" presName="compNode" presStyleCnt="0"/>
      <dgm:spPr/>
    </dgm:pt>
    <dgm:pt modelId="{6DC88DFF-BC3A-4216-A46A-C05CCA752C74}" type="pres">
      <dgm:prSet presAssocID="{2B978C44-2032-4DDC-A88A-784C84EE8F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725CA-EB7E-4CC8-AA18-C10287B440A4}" type="pres">
      <dgm:prSet presAssocID="{2B978C44-2032-4DDC-A88A-784C84EE8F38}" presName="invisiNode" presStyleLbl="node1" presStyleIdx="1" presStyleCnt="3"/>
      <dgm:spPr/>
    </dgm:pt>
    <dgm:pt modelId="{3FB1D824-8867-4BC6-93CD-C9266C07EBA2}" type="pres">
      <dgm:prSet presAssocID="{2B978C44-2032-4DDC-A88A-784C84EE8F38}" presName="imagNode" presStyleLbl="fgImgPlace1" presStyleIdx="1" presStyleCnt="3"/>
      <dgm:spPr>
        <a:xfrm>
          <a:off x="3137531" y="337522"/>
          <a:ext cx="2609981" cy="18563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58FEC0ED-A00A-4B4A-8611-72B277B1C5BE}" type="pres">
      <dgm:prSet presAssocID="{54ABB206-854B-4FD3-B1D8-FCBE06AA068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ED7DB4-7981-4B83-B2BF-227AE64017AE}" type="pres">
      <dgm:prSet presAssocID="{16925F6E-359A-4502-A233-33B176C3C396}" presName="compNode" presStyleCnt="0"/>
      <dgm:spPr/>
    </dgm:pt>
    <dgm:pt modelId="{5757B9CD-FA49-4BF3-85A5-C3B344BF64B5}" type="pres">
      <dgm:prSet presAssocID="{16925F6E-359A-4502-A233-33B176C3C3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2D826-D2A1-40C3-B62D-FEC79DEADE73}" type="pres">
      <dgm:prSet presAssocID="{16925F6E-359A-4502-A233-33B176C3C396}" presName="invisiNode" presStyleLbl="node1" presStyleIdx="2" presStyleCnt="3"/>
      <dgm:spPr/>
    </dgm:pt>
    <dgm:pt modelId="{CB6F542D-9B8C-41EF-B509-C29C3855805D}" type="pres">
      <dgm:prSet presAssocID="{16925F6E-359A-4502-A233-33B176C3C396}" presName="imagNode" presStyleLbl="fgImgPlace1" presStyleIdx="2" presStyleCnt="3" custScaleX="99182" custScaleY="101513"/>
      <dgm:spPr>
        <a:xfrm>
          <a:off x="6019185" y="323479"/>
          <a:ext cx="2588632" cy="18844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1FDCBA2C-D77D-4B10-81F6-B245DBE89FA7}" type="presOf" srcId="{50ACC3B0-2258-4C86-99F9-C274FDBE1E6D}" destId="{FC134534-3E64-43DC-B4C1-1CFCA78609FB}" srcOrd="0" destOrd="0" presId="urn:microsoft.com/office/officeart/2005/8/layout/pList2"/>
    <dgm:cxn modelId="{8471647A-584B-4BFB-82E6-FCA3D253EED6}" type="presOf" srcId="{A1016FD0-4753-41DF-9812-9FD0938F2A23}" destId="{5D8A0E5B-B617-4B75-A141-C614B793AD2E}" srcOrd="0" destOrd="0" presId="urn:microsoft.com/office/officeart/2005/8/layout/pList2"/>
    <dgm:cxn modelId="{7C236C2E-8087-46B4-B5B0-9314026E7C25}" srcId="{590A6A4C-CB29-435D-BCC6-999FFC90ACB8}" destId="{2B978C44-2032-4DDC-A88A-784C84EE8F38}" srcOrd="1" destOrd="0" parTransId="{FCCD28A8-5182-4C3C-B8FD-96BBA99F83B9}" sibTransId="{54ABB206-854B-4FD3-B1D8-FCBE06AA068D}"/>
    <dgm:cxn modelId="{EE94EA9F-6742-4F23-A58E-0E21579ADDA1}" type="presOf" srcId="{2B978C44-2032-4DDC-A88A-784C84EE8F38}" destId="{6DC88DFF-BC3A-4216-A46A-C05CCA752C74}" srcOrd="0" destOrd="0" presId="urn:microsoft.com/office/officeart/2005/8/layout/pList2"/>
    <dgm:cxn modelId="{96F3D012-098A-4B04-8655-0E96911C61CA}" type="presOf" srcId="{54ABB206-854B-4FD3-B1D8-FCBE06AA068D}" destId="{58FEC0ED-A00A-4B4A-8611-72B277B1C5BE}" srcOrd="0" destOrd="0" presId="urn:microsoft.com/office/officeart/2005/8/layout/pList2"/>
    <dgm:cxn modelId="{66CF030E-A350-499C-8671-22D1D9317EF6}" type="presOf" srcId="{16925F6E-359A-4502-A233-33B176C3C396}" destId="{5757B9CD-FA49-4BF3-85A5-C3B344BF64B5}" srcOrd="0" destOrd="0" presId="urn:microsoft.com/office/officeart/2005/8/layout/pList2"/>
    <dgm:cxn modelId="{649D4B56-612B-457D-8745-9C94738265BD}" srcId="{590A6A4C-CB29-435D-BCC6-999FFC90ACB8}" destId="{50ACC3B0-2258-4C86-99F9-C274FDBE1E6D}" srcOrd="0" destOrd="0" parTransId="{28FD7F59-A3A8-4EF7-A1D3-00AE3628B50D}" sibTransId="{A1016FD0-4753-41DF-9812-9FD0938F2A23}"/>
    <dgm:cxn modelId="{6E809B0E-EC24-4AF1-855B-8EE210C168B4}" type="presOf" srcId="{590A6A4C-CB29-435D-BCC6-999FFC90ACB8}" destId="{64A81BC2-F935-401C-A607-25A2397CACB0}" srcOrd="0" destOrd="0" presId="urn:microsoft.com/office/officeart/2005/8/layout/pList2"/>
    <dgm:cxn modelId="{F91A8E37-8DBB-46E6-8E4B-881E97760050}" srcId="{590A6A4C-CB29-435D-BCC6-999FFC90ACB8}" destId="{16925F6E-359A-4502-A233-33B176C3C396}" srcOrd="2" destOrd="0" parTransId="{4E7D9A15-2036-4137-B9C8-0D0579EBD898}" sibTransId="{AC00B408-0B57-4316-AA0C-65BE3FBCF884}"/>
    <dgm:cxn modelId="{FDCF2E49-1EA1-4D44-B5CD-1254E15F39F9}" type="presParOf" srcId="{64A81BC2-F935-401C-A607-25A2397CACB0}" destId="{C7FED439-3C72-4F1D-9E7A-1630B47951D4}" srcOrd="0" destOrd="0" presId="urn:microsoft.com/office/officeart/2005/8/layout/pList2"/>
    <dgm:cxn modelId="{4ACF8741-CD21-4FC7-A98F-112987178957}" type="presParOf" srcId="{64A81BC2-F935-401C-A607-25A2397CACB0}" destId="{6211103B-05A6-417D-BF14-C5BD17B18C88}" srcOrd="1" destOrd="0" presId="urn:microsoft.com/office/officeart/2005/8/layout/pList2"/>
    <dgm:cxn modelId="{A6E1252B-1EF4-40D9-B656-8CA658CF7CBD}" type="presParOf" srcId="{6211103B-05A6-417D-BF14-C5BD17B18C88}" destId="{8FDD96AE-4EF2-484E-9DB6-296E7215EFEC}" srcOrd="0" destOrd="0" presId="urn:microsoft.com/office/officeart/2005/8/layout/pList2"/>
    <dgm:cxn modelId="{B351C017-347D-4A09-941B-771DD40FD514}" type="presParOf" srcId="{8FDD96AE-4EF2-484E-9DB6-296E7215EFEC}" destId="{FC134534-3E64-43DC-B4C1-1CFCA78609FB}" srcOrd="0" destOrd="0" presId="urn:microsoft.com/office/officeart/2005/8/layout/pList2"/>
    <dgm:cxn modelId="{FDC2A3EC-14B5-40C4-B79B-C3169434F0F2}" type="presParOf" srcId="{8FDD96AE-4EF2-484E-9DB6-296E7215EFEC}" destId="{FF535B0B-4A9D-49E9-B676-22A226F54267}" srcOrd="1" destOrd="0" presId="urn:microsoft.com/office/officeart/2005/8/layout/pList2"/>
    <dgm:cxn modelId="{DD036985-DA03-4425-90A7-2157C1F15632}" type="presParOf" srcId="{8FDD96AE-4EF2-484E-9DB6-296E7215EFEC}" destId="{D0D28957-48AF-48D5-8C83-CEE0DF0109B2}" srcOrd="2" destOrd="0" presId="urn:microsoft.com/office/officeart/2005/8/layout/pList2"/>
    <dgm:cxn modelId="{4252B6C7-8D1C-4B54-96F8-8F00977B4C92}" type="presParOf" srcId="{6211103B-05A6-417D-BF14-C5BD17B18C88}" destId="{5D8A0E5B-B617-4B75-A141-C614B793AD2E}" srcOrd="1" destOrd="0" presId="urn:microsoft.com/office/officeart/2005/8/layout/pList2"/>
    <dgm:cxn modelId="{BCB91745-E56B-4BA7-87D3-C0A1142C322C}" type="presParOf" srcId="{6211103B-05A6-417D-BF14-C5BD17B18C88}" destId="{C366DC88-ABCB-4184-B69C-60EEAA2F8908}" srcOrd="2" destOrd="0" presId="urn:microsoft.com/office/officeart/2005/8/layout/pList2"/>
    <dgm:cxn modelId="{C6E90658-3FBF-4682-A00A-CDC81B6778A0}" type="presParOf" srcId="{C366DC88-ABCB-4184-B69C-60EEAA2F8908}" destId="{6DC88DFF-BC3A-4216-A46A-C05CCA752C74}" srcOrd="0" destOrd="0" presId="urn:microsoft.com/office/officeart/2005/8/layout/pList2"/>
    <dgm:cxn modelId="{D50962A5-F86F-4831-8637-C85030FE20CC}" type="presParOf" srcId="{C366DC88-ABCB-4184-B69C-60EEAA2F8908}" destId="{D92725CA-EB7E-4CC8-AA18-C10287B440A4}" srcOrd="1" destOrd="0" presId="urn:microsoft.com/office/officeart/2005/8/layout/pList2"/>
    <dgm:cxn modelId="{7A63BEB6-9A55-4945-9083-650ABD10345F}" type="presParOf" srcId="{C366DC88-ABCB-4184-B69C-60EEAA2F8908}" destId="{3FB1D824-8867-4BC6-93CD-C9266C07EBA2}" srcOrd="2" destOrd="0" presId="urn:microsoft.com/office/officeart/2005/8/layout/pList2"/>
    <dgm:cxn modelId="{72057407-1DEF-4851-8753-B976FD3B6356}" type="presParOf" srcId="{6211103B-05A6-417D-BF14-C5BD17B18C88}" destId="{58FEC0ED-A00A-4B4A-8611-72B277B1C5BE}" srcOrd="3" destOrd="0" presId="urn:microsoft.com/office/officeart/2005/8/layout/pList2"/>
    <dgm:cxn modelId="{7F8DEFF2-D120-46F5-A25F-E6D51E9BC0BE}" type="presParOf" srcId="{6211103B-05A6-417D-BF14-C5BD17B18C88}" destId="{C0ED7DB4-7981-4B83-B2BF-227AE64017AE}" srcOrd="4" destOrd="0" presId="urn:microsoft.com/office/officeart/2005/8/layout/pList2"/>
    <dgm:cxn modelId="{E4304D65-7E99-49B8-A022-3A3D03335620}" type="presParOf" srcId="{C0ED7DB4-7981-4B83-B2BF-227AE64017AE}" destId="{5757B9CD-FA49-4BF3-85A5-C3B344BF64B5}" srcOrd="0" destOrd="0" presId="urn:microsoft.com/office/officeart/2005/8/layout/pList2"/>
    <dgm:cxn modelId="{704A3FFB-A818-4F7A-B828-CABCEAB8B068}" type="presParOf" srcId="{C0ED7DB4-7981-4B83-B2BF-227AE64017AE}" destId="{35F2D826-D2A1-40C3-B62D-FEC79DEADE73}" srcOrd="1" destOrd="0" presId="urn:microsoft.com/office/officeart/2005/8/layout/pList2"/>
    <dgm:cxn modelId="{4DF5D6C2-EDE7-4FAF-8597-C263A6094F54}" type="presParOf" srcId="{C0ED7DB4-7981-4B83-B2BF-227AE64017AE}" destId="{CB6F542D-9B8C-41EF-B509-C29C3855805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ED439-3C72-4F1D-9E7A-1630B47951D4}">
      <dsp:nvSpPr>
        <dsp:cNvPr id="0" name=""/>
        <dsp:cNvSpPr/>
      </dsp:nvSpPr>
      <dsp:spPr>
        <a:xfrm>
          <a:off x="0" y="0"/>
          <a:ext cx="8885044" cy="253141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28957-48AF-48D5-8C83-CEE0DF0109B2}">
      <dsp:nvSpPr>
        <dsp:cNvPr id="0" name=""/>
        <dsp:cNvSpPr/>
      </dsp:nvSpPr>
      <dsp:spPr>
        <a:xfrm>
          <a:off x="266551" y="337522"/>
          <a:ext cx="2609981" cy="1856374"/>
        </a:xfrm>
        <a:prstGeom prst="roundRect">
          <a:avLst>
            <a:gd name="adj" fmla="val 10000"/>
          </a:avLst>
        </a:prstGeom>
        <a:solidFill>
          <a:srgbClr val="4472C4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34534-3E64-43DC-B4C1-1CFCA78609FB}">
      <dsp:nvSpPr>
        <dsp:cNvPr id="0" name=""/>
        <dsp:cNvSpPr/>
      </dsp:nvSpPr>
      <dsp:spPr>
        <a:xfrm rot="10800000">
          <a:off x="255406" y="2520281"/>
          <a:ext cx="2609981" cy="3093957"/>
        </a:xfrm>
        <a:prstGeom prst="round2SameRect">
          <a:avLst>
            <a:gd name="adj1" fmla="val 10500"/>
            <a:gd name="adj2" fmla="val 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35672" y="2520281"/>
        <a:ext cx="2449449" cy="3013691"/>
      </dsp:txXfrm>
    </dsp:sp>
    <dsp:sp modelId="{3FB1D824-8867-4BC6-93CD-C9266C07EBA2}">
      <dsp:nvSpPr>
        <dsp:cNvPr id="0" name=""/>
        <dsp:cNvSpPr/>
      </dsp:nvSpPr>
      <dsp:spPr>
        <a:xfrm>
          <a:off x="3137531" y="337522"/>
          <a:ext cx="2609981" cy="18563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88DFF-BC3A-4216-A46A-C05CCA752C74}">
      <dsp:nvSpPr>
        <dsp:cNvPr id="0" name=""/>
        <dsp:cNvSpPr/>
      </dsp:nvSpPr>
      <dsp:spPr>
        <a:xfrm rot="10800000">
          <a:off x="3137531" y="2531419"/>
          <a:ext cx="2609981" cy="3093957"/>
        </a:xfrm>
        <a:prstGeom prst="round2SameRect">
          <a:avLst>
            <a:gd name="adj1" fmla="val 10500"/>
            <a:gd name="adj2" fmla="val 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217797" y="2531419"/>
        <a:ext cx="2449449" cy="3013691"/>
      </dsp:txXfrm>
    </dsp:sp>
    <dsp:sp modelId="{CB6F542D-9B8C-41EF-B509-C29C3855805D}">
      <dsp:nvSpPr>
        <dsp:cNvPr id="0" name=""/>
        <dsp:cNvSpPr/>
      </dsp:nvSpPr>
      <dsp:spPr>
        <a:xfrm>
          <a:off x="6019185" y="323479"/>
          <a:ext cx="2588632" cy="18844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7B9CD-FA49-4BF3-85A5-C3B344BF64B5}">
      <dsp:nvSpPr>
        <dsp:cNvPr id="0" name=""/>
        <dsp:cNvSpPr/>
      </dsp:nvSpPr>
      <dsp:spPr>
        <a:xfrm rot="10800000">
          <a:off x="6008511" y="2531419"/>
          <a:ext cx="2609981" cy="3093957"/>
        </a:xfrm>
        <a:prstGeom prst="round2SameRect">
          <a:avLst>
            <a:gd name="adj1" fmla="val 10500"/>
            <a:gd name="adj2" fmla="val 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6088777" y="2531419"/>
        <a:ext cx="2449449" cy="3013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7EC19-F472-4367-878D-708C6180A4CD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1BF32-E5E7-4EC2-87F1-61666DFBF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48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06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58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41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33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84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42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83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68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84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55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0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fif"/><Relationship Id="rId3" Type="http://schemas.openxmlformats.org/officeDocument/2006/relationships/image" Target="../media/image13.png"/><Relationship Id="rId7" Type="http://schemas.openxmlformats.org/officeDocument/2006/relationships/image" Target="../media/image17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fif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7D8F35-C673-4EEA-B7C2-D65FFB66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668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075" y="3172070"/>
            <a:ext cx="7788954" cy="2186152"/>
          </a:xfrm>
        </p:spPr>
        <p:txBody>
          <a:bodyPr>
            <a:normAutofit fontScale="90000"/>
          </a:bodyPr>
          <a:lstStyle/>
          <a:p>
            <a:pPr algn="ctr"/>
            <a:r>
              <a:rPr lang="be-BY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«Родина – Отечество </a:t>
            </a:r>
            <a:br>
              <a:rPr lang="be-BY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Государство</a:t>
            </a:r>
            <a:r>
              <a:rPr lang="ru-RU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класс)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B6D98-687B-409B-B735-AD09CD11FF65}"/>
              </a:ext>
            </a:extLst>
          </p:cNvPr>
          <p:cNvSpPr txBox="1"/>
          <p:nvPr/>
        </p:nvSpPr>
        <p:spPr>
          <a:xfrm>
            <a:off x="1746877" y="169811"/>
            <a:ext cx="1001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«Я. Моя семья. Моя Родина»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E2B764-DD6D-4918-992C-9C3A19357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194813"/>
            <a:ext cx="4762500" cy="46918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6913" y="60668"/>
            <a:ext cx="3365284" cy="67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D30CAD-2553-48DE-8431-7856B4823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815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335973-9D3B-44B2-9E8F-A040492E9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040" y="323384"/>
            <a:ext cx="2780346" cy="237521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ердце 5">
            <a:extLst>
              <a:ext uri="{FF2B5EF4-FFF2-40B4-BE49-F238E27FC236}">
                <a16:creationId xmlns:a16="http://schemas.microsoft.com/office/drawing/2014/main" id="{EE38E523-1800-4076-BB57-083ABD371C39}"/>
              </a:ext>
            </a:extLst>
          </p:cNvPr>
          <p:cNvSpPr/>
          <p:nvPr/>
        </p:nvSpPr>
        <p:spPr>
          <a:xfrm>
            <a:off x="1996068" y="1059367"/>
            <a:ext cx="6623825" cy="5185316"/>
          </a:xfrm>
          <a:prstGeom prst="hear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– </a:t>
            </a:r>
          </a:p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Отечество – </a:t>
            </a:r>
          </a:p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D4FB12-83AB-4242-B0AC-CAA7697C4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934" y="3657599"/>
            <a:ext cx="2980887" cy="249787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187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071A91-7B99-4D0B-BEE9-D97BCA4D1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584C1ACA-6E7E-4D4B-A0FF-4CE5229810D4}"/>
              </a:ext>
            </a:extLst>
          </p:cNvPr>
          <p:cNvSpPr/>
          <p:nvPr/>
        </p:nvSpPr>
        <p:spPr>
          <a:xfrm>
            <a:off x="1672683" y="111513"/>
            <a:ext cx="2899317" cy="1639228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59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«Облако слов»</a:t>
            </a:r>
          </a:p>
        </p:txBody>
      </p:sp>
      <p:pic>
        <p:nvPicPr>
          <p:cNvPr id="5" name="Рисунок 4" descr="C:\Users\User\AppData\Local\Packages\Microsoft.Windows.Photos_8wekyb3d8bbwe\TempState\ShareServiceTempFolder\4a92c519-5d55-4aad-ab09-275e27e5c126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90" y="326446"/>
            <a:ext cx="6495075" cy="59421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310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353346-2785-4F94-8E8A-431E8F734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0CC191A-CF77-4655-B833-0FE67156F9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975166"/>
              </p:ext>
            </p:extLst>
          </p:nvPr>
        </p:nvGraphicFramePr>
        <p:xfrm>
          <a:off x="2032000" y="512956"/>
          <a:ext cx="8885044" cy="5625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3E85CC2-87C7-4DE2-ABD5-623246094FC9}"/>
              </a:ext>
            </a:extLst>
          </p:cNvPr>
          <p:cNvSpPr/>
          <p:nvPr/>
        </p:nvSpPr>
        <p:spPr>
          <a:xfrm rot="10800000" flipV="1">
            <a:off x="2397511" y="1489468"/>
            <a:ext cx="24755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Родина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001D971-3524-4906-B7E6-AB9E659131E4}"/>
              </a:ext>
            </a:extLst>
          </p:cNvPr>
          <p:cNvSpPr/>
          <p:nvPr/>
        </p:nvSpPr>
        <p:spPr>
          <a:xfrm>
            <a:off x="5352585" y="3111190"/>
            <a:ext cx="2319454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Отечество 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— потому что досталась нам в наследство от наших отцов.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3A91C9-B91B-4835-AD3F-B7B588F539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7151" y="802889"/>
            <a:ext cx="2601734" cy="188455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0243D2-4841-4C48-B5CA-4DFD0F559095}"/>
              </a:ext>
            </a:extLst>
          </p:cNvPr>
          <p:cNvSpPr/>
          <p:nvPr/>
        </p:nvSpPr>
        <p:spPr>
          <a:xfrm>
            <a:off x="2297151" y="3037796"/>
            <a:ext cx="24086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AB5C4">
                      <a:lumMod val="60000"/>
                      <a:lumOff val="40000"/>
                    </a:srgbClr>
                  </a:outerShdw>
                </a:effectLst>
              </a:rPr>
              <a:t>Родина</a:t>
            </a: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AB5C4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AB5C4">
                      <a:lumMod val="60000"/>
                      <a:lumOff val="40000"/>
                    </a:srgbClr>
                  </a:outerShdw>
                </a:effectLst>
              </a:rPr>
              <a:t>— потому что мы здесь родились, потому, что она нам самая родная из всех стран в мире.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F52384B-2C62-4A7E-88D3-2053100A50CB}"/>
              </a:ext>
            </a:extLst>
          </p:cNvPr>
          <p:cNvSpPr/>
          <p:nvPr/>
        </p:nvSpPr>
        <p:spPr>
          <a:xfrm>
            <a:off x="8003024" y="3111190"/>
            <a:ext cx="2737271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AB5C4">
                      <a:lumMod val="60000"/>
                      <a:lumOff val="40000"/>
                    </a:srgbClr>
                  </a:outerShdw>
                </a:effectLst>
              </a:rPr>
              <a:t>Государств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AB5C4">
                      <a:lumMod val="60000"/>
                      <a:lumOff val="40000"/>
                    </a:srgbClr>
                  </a:outerShdw>
                </a:effectLst>
              </a:rPr>
              <a:t>о</a:t>
            </a: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AB5C4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AB5C4">
                      <a:lumMod val="60000"/>
                      <a:lumOff val="40000"/>
                    </a:srgbClr>
                  </a:outerShdw>
                </a:effectLst>
              </a:rPr>
              <a:t>— </a:t>
            </a:r>
            <a:r>
              <a:rPr lang="ru-RU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AB5C4">
                      <a:lumMod val="60000"/>
                      <a:lumOff val="40000"/>
                    </a:srgbClr>
                  </a:outerShdw>
                </a:effectLst>
              </a:rPr>
              <a:t>единство территории; суверенитет; государственные символы;</a:t>
            </a:r>
          </a:p>
          <a:p>
            <a:pPr lvl="0" algn="ctr"/>
            <a:r>
              <a:rPr lang="ru-RU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AB5C4">
                      <a:lumMod val="60000"/>
                      <a:lumOff val="40000"/>
                    </a:srgbClr>
                  </a:outerShdw>
                </a:effectLst>
              </a:rPr>
              <a:t>армия;</a:t>
            </a:r>
          </a:p>
          <a:p>
            <a:pPr lvl="0" algn="ctr"/>
            <a:r>
              <a:rPr lang="ru-RU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AB5C4">
                      <a:lumMod val="60000"/>
                      <a:lumOff val="40000"/>
                    </a:srgbClr>
                  </a:outerShdw>
                </a:effectLst>
              </a:rPr>
              <a:t>национальная валюта.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72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8D50A-2189-4BB1-98E5-5A20244DF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6667"/>
            <a:ext cx="3657600" cy="5128373"/>
          </a:xfrm>
          <a:solidFill>
            <a:srgbClr val="FFCC66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Государственные символы Республики Беларусь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Государственная символика Республики Беларусь - Детский сад №545 г.Минска">
            <a:extLst>
              <a:ext uri="{FF2B5EF4-FFF2-40B4-BE49-F238E27FC236}">
                <a16:creationId xmlns:a16="http://schemas.microsoft.com/office/drawing/2014/main" id="{E1FE4AB7-CA4E-4810-AE2D-9AE07B7AC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38" y="434897"/>
            <a:ext cx="7116405" cy="608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307FB2-5286-486F-9595-FF67F0BBF4CE}"/>
              </a:ext>
            </a:extLst>
          </p:cNvPr>
          <p:cNvSpPr txBox="1"/>
          <p:nvPr/>
        </p:nvSpPr>
        <p:spPr>
          <a:xfrm>
            <a:off x="2207941" y="30219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1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8FD427-3B1E-4449-910D-B937E5D7B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04A36C-3BAB-4D7D-86D9-D9BC9F6C00A8}"/>
              </a:ext>
            </a:extLst>
          </p:cNvPr>
          <p:cNvSpPr/>
          <p:nvPr/>
        </p:nvSpPr>
        <p:spPr>
          <a:xfrm>
            <a:off x="2720898" y="103183"/>
            <a:ext cx="8553790" cy="1261884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Президент Республики Беларусь</a:t>
            </a:r>
          </a:p>
          <a:p>
            <a:pPr algn="ctr"/>
            <a:r>
              <a:rPr lang="ru-RU" sz="3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Лукашенко Александр Григорьевич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F67DAE-8BE0-4FEB-A59B-58CBCBA88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010" y="1293541"/>
            <a:ext cx="2378568" cy="3073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121BB4-4BAA-46A8-93F5-CA292E6C5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050" y="1468250"/>
            <a:ext cx="3627623" cy="261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61534B-3CCA-4F02-8AE4-D86282390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88" y="1365067"/>
            <a:ext cx="3001652" cy="2846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8A9F95-CC8B-4032-9146-973BF657EA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89" y="4471640"/>
            <a:ext cx="4082142" cy="228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88A52D5-4D77-428D-8EB8-AB8DAD8C3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033" y="4390134"/>
            <a:ext cx="2620303" cy="2334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47B7DA-1501-4F17-BFEA-22DC05F2D8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25" y="4476264"/>
            <a:ext cx="3220379" cy="2259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1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97BF53-30DC-42D8-A07F-C37CEB182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722" y="78059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81FCF4-2F8D-4AB4-AD74-31B1B396FCDF}"/>
              </a:ext>
            </a:extLst>
          </p:cNvPr>
          <p:cNvSpPr/>
          <p:nvPr/>
        </p:nvSpPr>
        <p:spPr>
          <a:xfrm>
            <a:off x="1483112" y="312234"/>
            <a:ext cx="10214517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Республиканская военно-патриотическая игра «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Зарничка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</a:p>
          <a:p>
            <a:pPr algn="just"/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	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Республиканская военно-патриотическая игра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Зарничка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проводится среди младших членов Общественного объединения «Белорусская республиканская пионерская организация».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Участниками её могут быть октябрята-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зарничники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возрасте 9-10 лет.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проводится на протяжении учебного года в 4 этапа: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отборочный этап (октябрь - март) – дружинный;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второй отборочный этап (апрель) – районный: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третий отборочный этап (май) – областной (Минский городской);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четвертый заключительный этап (июнь) – республиканский (финал). 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753D5E-7838-47B4-98BD-0091D6990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602" y="4771966"/>
            <a:ext cx="3383573" cy="19752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AA056E-3C0D-4223-A302-55617183F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232" y="171573"/>
            <a:ext cx="975574" cy="1133120"/>
          </a:xfrm>
          <a:prstGeom prst="rect">
            <a:avLst/>
          </a:prstGeom>
          <a:ln>
            <a:solidFill>
              <a:srgbClr val="0593EB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06BDAB-5FB9-4BBE-AA57-B8AFDBAE6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546" y="4739269"/>
            <a:ext cx="2970717" cy="194596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195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7FAFFC-04E9-4C23-96C5-CB1592A42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EEC33D-FF72-4206-8B78-0D9D74F96883}"/>
              </a:ext>
            </a:extLst>
          </p:cNvPr>
          <p:cNvSpPr/>
          <p:nvPr/>
        </p:nvSpPr>
        <p:spPr>
          <a:xfrm>
            <a:off x="2320740" y="1929161"/>
            <a:ext cx="79383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BDE982-85BC-43C3-8564-75BF46EE2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819" y="2760158"/>
            <a:ext cx="4538546" cy="3317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CB2A0C-912B-49A0-BE03-76A88C8F806A}"/>
              </a:ext>
            </a:extLst>
          </p:cNvPr>
          <p:cNvSpPr txBox="1"/>
          <p:nvPr/>
        </p:nvSpPr>
        <p:spPr>
          <a:xfrm>
            <a:off x="3188677" y="766300"/>
            <a:ext cx="6822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Дорогие ребята!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Всегда оставайтесь верными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своей Родине, своей Отчизне!</a:t>
            </a:r>
          </a:p>
        </p:txBody>
      </p:sp>
    </p:spTree>
    <p:extLst>
      <p:ext uri="{BB962C8B-B14F-4D97-AF65-F5344CB8AC3E}">
        <p14:creationId xmlns:p14="http://schemas.microsoft.com/office/powerpoint/2010/main" val="1806708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8AA72879-4AA2-41FF-B54F-52B6C0B11B43}" vid="{09BF9F20-F9CD-4745-9454-BD48FAD4687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2501</TotalTime>
  <Words>206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 Black</vt:lpstr>
      <vt:lpstr>Calibri</vt:lpstr>
      <vt:lpstr>Corbel</vt:lpstr>
      <vt:lpstr>Times New Roman</vt:lpstr>
      <vt:lpstr>Wingdings</vt:lpstr>
      <vt:lpstr>Wingdings 2</vt:lpstr>
      <vt:lpstr>Тема1</vt:lpstr>
      <vt:lpstr>Тема занятия:  «Родина – Отечество  – Государство»  (4 класс)</vt:lpstr>
      <vt:lpstr>Презентация PowerPoint</vt:lpstr>
      <vt:lpstr>Презентация PowerPoint</vt:lpstr>
      <vt:lpstr>Презентация PowerPoint</vt:lpstr>
      <vt:lpstr>Государственные символы Республики Беларусь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Конституции Республики Беларусь</dc:title>
  <dc:creator>В.Н. Ковалева</dc:creator>
  <cp:lastModifiedBy>User</cp:lastModifiedBy>
  <cp:revision>218</cp:revision>
  <dcterms:created xsi:type="dcterms:W3CDTF">2025-02-21T08:43:24Z</dcterms:created>
  <dcterms:modified xsi:type="dcterms:W3CDTF">2025-09-12T11:34:40Z</dcterms:modified>
</cp:coreProperties>
</file>