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EE5DE-2C67-4954-AF36-0377B6FF393A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E07C598A-8B1E-49C3-B9CB-8A2E4BAFE8A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895CE-D1BF-4EB7-BCCB-B8DDDA76F12D}" type="parTrans" cxnId="{F4641163-4587-4DE2-8FDC-6A018A751CB6}">
      <dgm:prSet/>
      <dgm:spPr/>
      <dgm:t>
        <a:bodyPr/>
        <a:lstStyle/>
        <a:p>
          <a:endParaRPr lang="ru-RU"/>
        </a:p>
      </dgm:t>
    </dgm:pt>
    <dgm:pt modelId="{73408DFF-359A-48BB-B1B1-3431699BAE8D}" type="sibTrans" cxnId="{F4641163-4587-4DE2-8FDC-6A018A751CB6}">
      <dgm:prSet/>
      <dgm:spPr/>
      <dgm:t>
        <a:bodyPr/>
        <a:lstStyle/>
        <a:p>
          <a:endParaRPr lang="ru-RU"/>
        </a:p>
      </dgm:t>
    </dgm:pt>
    <dgm:pt modelId="{84FFEEC4-F126-4721-9838-C62C2BD1CA1B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Родственники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3CB67-8ADB-4B50-8569-99C96597F0B5}" type="parTrans" cxnId="{AC213BA4-515D-4707-AA02-1BA4B774BA67}">
      <dgm:prSet/>
      <dgm:spPr/>
      <dgm:t>
        <a:bodyPr/>
        <a:lstStyle/>
        <a:p>
          <a:endParaRPr lang="ru-RU"/>
        </a:p>
      </dgm:t>
    </dgm:pt>
    <dgm:pt modelId="{7B673D3F-AB06-49F6-AD57-7ACA82755939}" type="sibTrans" cxnId="{AC213BA4-515D-4707-AA02-1BA4B774BA67}">
      <dgm:prSet/>
      <dgm:spPr/>
      <dgm:t>
        <a:bodyPr/>
        <a:lstStyle/>
        <a:p>
          <a:endParaRPr lang="ru-RU"/>
        </a:p>
      </dgm:t>
    </dgm:pt>
    <dgm:pt modelId="{04D14F8E-FA33-4B07-A4AB-734DD7908CA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Земляки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442DC-5748-477F-8FED-C9620F8F0775}" type="parTrans" cxnId="{C6E8B52A-7187-4A92-9FFC-7A6BFFD95453}">
      <dgm:prSet/>
      <dgm:spPr/>
      <dgm:t>
        <a:bodyPr/>
        <a:lstStyle/>
        <a:p>
          <a:endParaRPr lang="ru-RU"/>
        </a:p>
      </dgm:t>
    </dgm:pt>
    <dgm:pt modelId="{8B0A38C1-5281-4C68-9AD3-294A2076B22C}" type="sibTrans" cxnId="{C6E8B52A-7187-4A92-9FFC-7A6BFFD95453}">
      <dgm:prSet/>
      <dgm:spPr/>
      <dgm:t>
        <a:bodyPr/>
        <a:lstStyle/>
        <a:p>
          <a:endParaRPr lang="ru-RU"/>
        </a:p>
      </dgm:t>
    </dgm:pt>
    <dgm:pt modelId="{6F7D500E-1433-4189-967A-E827EDB103F8}" type="pres">
      <dgm:prSet presAssocID="{54DEE5DE-2C67-4954-AF36-0377B6FF393A}" presName="Name0" presStyleCnt="0">
        <dgm:presLayoutVars>
          <dgm:dir/>
          <dgm:resizeHandles val="exact"/>
        </dgm:presLayoutVars>
      </dgm:prSet>
      <dgm:spPr/>
    </dgm:pt>
    <dgm:pt modelId="{7233A0F7-0290-4EBD-9492-218D188EBA23}" type="pres">
      <dgm:prSet presAssocID="{E07C598A-8B1E-49C3-B9CB-8A2E4BAFE8A4}" presName="parTxOnly" presStyleLbl="node1" presStyleIdx="0" presStyleCnt="3" custScaleX="118528" custScaleY="65995" custLinFactY="-68620" custLinFactNeighborX="-13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E42E8-4483-4768-9C27-CF5CC3C8291F}" type="pres">
      <dgm:prSet presAssocID="{73408DFF-359A-48BB-B1B1-3431699BAE8D}" presName="parSpace" presStyleCnt="0"/>
      <dgm:spPr/>
    </dgm:pt>
    <dgm:pt modelId="{19AD3073-E21C-497C-99F7-8C2609EFFCC4}" type="pres">
      <dgm:prSet presAssocID="{84FFEEC4-F126-4721-9838-C62C2BD1CA1B}" presName="parTxOnly" presStyleLbl="node1" presStyleIdx="1" presStyleCnt="3" custScaleX="132781" custScaleY="73141" custLinFactNeighborX="-3579" custLinFactNeighborY="-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B11D-1CE9-4D97-AAFA-5B5AF3E3495C}" type="pres">
      <dgm:prSet presAssocID="{7B673D3F-AB06-49F6-AD57-7ACA82755939}" presName="parSpace" presStyleCnt="0"/>
      <dgm:spPr/>
    </dgm:pt>
    <dgm:pt modelId="{DFC1E5B6-444D-444E-94EF-F09521740008}" type="pres">
      <dgm:prSet presAssocID="{04D14F8E-FA33-4B07-A4AB-734DD7908CA3}" presName="parTxOnly" presStyleLbl="node1" presStyleIdx="2" presStyleCnt="3" custScaleX="130994" custScaleY="65031" custLinFactNeighborX="41124" custLinFactNeighborY="-3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1FADF2-DC80-4DAA-ACDF-14AF72252B93}" type="presOf" srcId="{84FFEEC4-F126-4721-9838-C62C2BD1CA1B}" destId="{19AD3073-E21C-497C-99F7-8C2609EFFCC4}" srcOrd="0" destOrd="0" presId="urn:microsoft.com/office/officeart/2005/8/layout/hChevron3"/>
    <dgm:cxn modelId="{E743E946-5C43-4C0C-8B9A-A57A42E15296}" type="presOf" srcId="{E07C598A-8B1E-49C3-B9CB-8A2E4BAFE8A4}" destId="{7233A0F7-0290-4EBD-9492-218D188EBA23}" srcOrd="0" destOrd="0" presId="urn:microsoft.com/office/officeart/2005/8/layout/hChevron3"/>
    <dgm:cxn modelId="{AC213BA4-515D-4707-AA02-1BA4B774BA67}" srcId="{54DEE5DE-2C67-4954-AF36-0377B6FF393A}" destId="{84FFEEC4-F126-4721-9838-C62C2BD1CA1B}" srcOrd="1" destOrd="0" parTransId="{AD83CB67-8ADB-4B50-8569-99C96597F0B5}" sibTransId="{7B673D3F-AB06-49F6-AD57-7ACA82755939}"/>
    <dgm:cxn modelId="{D9DFC97F-8D1C-424F-9C5E-F368CB2FBDFF}" type="presOf" srcId="{04D14F8E-FA33-4B07-A4AB-734DD7908CA3}" destId="{DFC1E5B6-444D-444E-94EF-F09521740008}" srcOrd="0" destOrd="0" presId="urn:microsoft.com/office/officeart/2005/8/layout/hChevron3"/>
    <dgm:cxn modelId="{C6E8B52A-7187-4A92-9FFC-7A6BFFD95453}" srcId="{54DEE5DE-2C67-4954-AF36-0377B6FF393A}" destId="{04D14F8E-FA33-4B07-A4AB-734DD7908CA3}" srcOrd="2" destOrd="0" parTransId="{53E442DC-5748-477F-8FED-C9620F8F0775}" sibTransId="{8B0A38C1-5281-4C68-9AD3-294A2076B22C}"/>
    <dgm:cxn modelId="{CE64974D-B508-446D-B1DF-5AC651AC357C}" type="presOf" srcId="{54DEE5DE-2C67-4954-AF36-0377B6FF393A}" destId="{6F7D500E-1433-4189-967A-E827EDB103F8}" srcOrd="0" destOrd="0" presId="urn:microsoft.com/office/officeart/2005/8/layout/hChevron3"/>
    <dgm:cxn modelId="{F4641163-4587-4DE2-8FDC-6A018A751CB6}" srcId="{54DEE5DE-2C67-4954-AF36-0377B6FF393A}" destId="{E07C598A-8B1E-49C3-B9CB-8A2E4BAFE8A4}" srcOrd="0" destOrd="0" parTransId="{659895CE-D1BF-4EB7-BCCB-B8DDDA76F12D}" sibTransId="{73408DFF-359A-48BB-B1B1-3431699BAE8D}"/>
    <dgm:cxn modelId="{234A0BD5-C063-4609-AA4C-7D8B468BAAF6}" type="presParOf" srcId="{6F7D500E-1433-4189-967A-E827EDB103F8}" destId="{7233A0F7-0290-4EBD-9492-218D188EBA23}" srcOrd="0" destOrd="0" presId="urn:microsoft.com/office/officeart/2005/8/layout/hChevron3"/>
    <dgm:cxn modelId="{AE8FB553-09EE-46F7-AEAE-1F57A5668E0B}" type="presParOf" srcId="{6F7D500E-1433-4189-967A-E827EDB103F8}" destId="{AA9E42E8-4483-4768-9C27-CF5CC3C8291F}" srcOrd="1" destOrd="0" presId="urn:microsoft.com/office/officeart/2005/8/layout/hChevron3"/>
    <dgm:cxn modelId="{559387EB-F4B8-41D4-8B64-8B6A993B4172}" type="presParOf" srcId="{6F7D500E-1433-4189-967A-E827EDB103F8}" destId="{19AD3073-E21C-497C-99F7-8C2609EFFCC4}" srcOrd="2" destOrd="0" presId="urn:microsoft.com/office/officeart/2005/8/layout/hChevron3"/>
    <dgm:cxn modelId="{63F93FF7-3849-4D89-9B1F-E12997AC8241}" type="presParOf" srcId="{6F7D500E-1433-4189-967A-E827EDB103F8}" destId="{73E2B11D-1CE9-4D97-AAFA-5B5AF3E3495C}" srcOrd="3" destOrd="0" presId="urn:microsoft.com/office/officeart/2005/8/layout/hChevron3"/>
    <dgm:cxn modelId="{ABEDE06E-1FBC-487D-9B01-BEEE96A47CEF}" type="presParOf" srcId="{6F7D500E-1433-4189-967A-E827EDB103F8}" destId="{DFC1E5B6-444D-444E-94EF-F0952174000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3A0F7-0290-4EBD-9492-218D188EBA23}">
      <dsp:nvSpPr>
        <dsp:cNvPr id="0" name=""/>
        <dsp:cNvSpPr/>
      </dsp:nvSpPr>
      <dsp:spPr>
        <a:xfrm>
          <a:off x="0" y="0"/>
          <a:ext cx="3258033" cy="70544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081673" cy="705440"/>
      </dsp:txXfrm>
    </dsp:sp>
    <dsp:sp modelId="{19AD3073-E21C-497C-99F7-8C2609EFFCC4}">
      <dsp:nvSpPr>
        <dsp:cNvPr id="0" name=""/>
        <dsp:cNvSpPr/>
      </dsp:nvSpPr>
      <dsp:spPr>
        <a:xfrm>
          <a:off x="2690971" y="0"/>
          <a:ext cx="3649812" cy="70544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Родственники</a:t>
          </a:r>
          <a:endParaRPr lang="ru-RU" sz="3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3691" y="0"/>
        <a:ext cx="2944372" cy="705440"/>
      </dsp:txXfrm>
    </dsp:sp>
    <dsp:sp modelId="{DFC1E5B6-444D-444E-94EF-F09521740008}">
      <dsp:nvSpPr>
        <dsp:cNvPr id="0" name=""/>
        <dsp:cNvSpPr/>
      </dsp:nvSpPr>
      <dsp:spPr>
        <a:xfrm>
          <a:off x="5813073" y="0"/>
          <a:ext cx="3600692" cy="70544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Земляки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5793" y="0"/>
        <a:ext cx="2895252" cy="7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70" y="2596328"/>
            <a:ext cx="7788954" cy="2186152"/>
          </a:xfrm>
        </p:spPr>
        <p:txBody>
          <a:bodyPr>
            <a:normAutofit fontScale="90000"/>
          </a:bodyPr>
          <a:lstStyle/>
          <a:p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Родина – Республика Беларусь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087120" y="99113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 Моя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137218"/>
            <a:ext cx="4762500" cy="46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582" y="61911"/>
            <a:ext cx="9144000" cy="165127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это все, что нас окружает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310" y="2015357"/>
            <a:ext cx="9703547" cy="465871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наша семья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наш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наши друзья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наша природа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наш язык, история, культура и традиции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наш город или деревня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страна, в которой мы родились и живем</a:t>
            </a:r>
          </a:p>
          <a:p>
            <a:pPr algn="just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6444" y="1747837"/>
            <a:ext cx="6734175" cy="3362325"/>
          </a:xfrm>
          <a:prstGeom prst="rect">
            <a:avLst/>
          </a:prstGeom>
        </p:spPr>
      </p:pic>
      <p:pic>
        <p:nvPicPr>
          <p:cNvPr id="6" name="Picture 2" descr="Достопримечательности Белоруссии коллаж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91667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50" y="507634"/>
            <a:ext cx="3819667" cy="38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945" y="111537"/>
            <a:ext cx="9873747" cy="817141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которые нас окружают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3818" y="2247106"/>
            <a:ext cx="9144000" cy="423851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нас объединяет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стране 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ценности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традиции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77381418"/>
              </p:ext>
            </p:extLst>
          </p:nvPr>
        </p:nvGraphicFramePr>
        <p:xfrm>
          <a:off x="1947917" y="1081319"/>
          <a:ext cx="9413766" cy="70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837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8703" y="0"/>
            <a:ext cx="9144000" cy="16244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</a:t>
            </a:r>
            <a:r>
              <a:rPr lang="ru-RU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18021"/>
            <a:ext cx="4191000" cy="41529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739" y="1718021"/>
            <a:ext cx="5658522" cy="5099124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Беларуси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суверенитета, независимости, единства страны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Восходящее солнце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жизни и наилучшей доли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золотых колосьев, цветов льна и клевера – благополучие и достаток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шар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белорусов жить в мире и согласии, сотрудничать со всеми странами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мужества и высоких устремлений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2795" y="1723631"/>
            <a:ext cx="6809592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214" y="177525"/>
            <a:ext cx="9144000" cy="1334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Республики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5532" y="1573758"/>
            <a:ext cx="4403834" cy="4806021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сила, мужество, благородство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цвет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надежда, трудолюбие, возрождение, природная гармония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чистота, мудрость, знание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духовное богатство, древняя культура народа</a:t>
            </a:r>
          </a:p>
          <a:p>
            <a:pPr algn="l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370" y="1706876"/>
            <a:ext cx="6279343" cy="35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704" y="61911"/>
            <a:ext cx="9144000" cy="14080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гимн Республики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pic>
        <p:nvPicPr>
          <p:cNvPr id="6" name="Объект 7"/>
          <p:cNvPicPr>
            <a:picLocks noChangeAspect="1"/>
          </p:cNvPicPr>
          <p:nvPr/>
        </p:nvPicPr>
        <p:blipFill rotWithShape="1">
          <a:blip r:embed="rId4"/>
          <a:srcRect l="8459" t="21213" r="9169" b="22856"/>
          <a:stretch/>
        </p:blipFill>
        <p:spPr>
          <a:xfrm>
            <a:off x="2744031" y="1667633"/>
            <a:ext cx="8210618" cy="425251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4364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538" y="167014"/>
            <a:ext cx="9144000" cy="1356986"/>
          </a:xfrm>
        </p:spPr>
        <p:txBody>
          <a:bodyPr>
            <a:normAutofit fontScale="90000"/>
          </a:bodyPr>
          <a:lstStyle/>
          <a:p>
            <a:r>
              <a:rPr lang="ru-RU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</a:t>
            </a:r>
            <a:r>
              <a:rPr lang="ru-RU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</a:t>
            </a:r>
            <a:r>
              <a:rPr lang="ru-RU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«</a:t>
            </a:r>
            <a:r>
              <a:rPr lang="ru-RU" b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Зарничка</a:t>
            </a:r>
            <a:r>
              <a:rPr lang="ru-RU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820" y="1617442"/>
            <a:ext cx="6568966" cy="4520599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Зарничка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увлекательная игра, в которой участвуют октябрята 9-10 лет.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Зарничка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командная игра. Команды проходят «станции» с заданиями.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преодолению препятствий, спортивные эстафеты, решение головоломок и шифровок.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развивает мужество, силу, выносливость, ловкость и смекалку, учит работать в команде, помогает завести друзей.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33" b="71778" l="47063" r="56250"/>
                    </a14:imgEffect>
                  </a14:imgLayer>
                </a14:imgProps>
              </a:ext>
            </a:extLst>
          </a:blip>
          <a:srcRect l="46984" t="56666" r="43661" b="27953"/>
          <a:stretch/>
        </p:blipFill>
        <p:spPr bwMode="auto">
          <a:xfrm>
            <a:off x="9038898" y="1502978"/>
            <a:ext cx="2664372" cy="2669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3599" y="4391173"/>
            <a:ext cx="2479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октябренка-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зарничника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13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288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Тема занятия:  «Наша Родина – Республика Беларусь»  (3 класс)</vt:lpstr>
      <vt:lpstr>Родина – это все, что нас окружает</vt:lpstr>
      <vt:lpstr>Люди, которые нас окружают</vt:lpstr>
      <vt:lpstr>Государственный герб Республики Беларусь</vt:lpstr>
      <vt:lpstr>Государственный флаг Республики Беларусь</vt:lpstr>
      <vt:lpstr>Государственный гимн Республики Беларусь</vt:lpstr>
      <vt:lpstr>Военно-патриотическая игра «Зарничка»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24</cp:revision>
  <dcterms:created xsi:type="dcterms:W3CDTF">2025-09-04T09:14:18Z</dcterms:created>
  <dcterms:modified xsi:type="dcterms:W3CDTF">2025-09-12T11:34:17Z</dcterms:modified>
</cp:coreProperties>
</file>