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76" r:id="rId8"/>
    <p:sldId id="263" r:id="rId9"/>
    <p:sldId id="264" r:id="rId10"/>
    <p:sldId id="265" r:id="rId11"/>
    <p:sldId id="266" r:id="rId12"/>
    <p:sldId id="267" r:id="rId13"/>
    <p:sldId id="272" r:id="rId14"/>
    <p:sldId id="277" r:id="rId15"/>
    <p:sldId id="273" r:id="rId16"/>
    <p:sldId id="274" r:id="rId17"/>
    <p:sldId id="275" r:id="rId18"/>
    <p:sldId id="268" r:id="rId19"/>
    <p:sldId id="269" r:id="rId20"/>
    <p:sldId id="270" r:id="rId21"/>
    <p:sldId id="271" r:id="rId22"/>
  </p:sldIdLst>
  <p:sldSz cx="9144000" cy="6858000" type="screen4x3"/>
  <p:notesSz cx="6858000" cy="9144000"/>
  <p:custDataLst>
    <p:tags r:id="rId23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1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84" y="-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6B913-C7DC-465B-95F6-B5990012571A}" type="datetimeFigureOut">
              <a:rPr lang="ru-RU" smtClean="0"/>
              <a:pPr/>
              <a:t>10.06.2018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D58A9-A56C-47D7-8501-72AFEC3D93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6B913-C7DC-465B-95F6-B5990012571A}" type="datetimeFigureOut">
              <a:rPr lang="ru-RU" smtClean="0"/>
              <a:pPr/>
              <a:t>10.06.2018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D58A9-A56C-47D7-8501-72AFEC3D93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6B913-C7DC-465B-95F6-B5990012571A}" type="datetimeFigureOut">
              <a:rPr lang="ru-RU" smtClean="0"/>
              <a:pPr/>
              <a:t>10.06.2018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D58A9-A56C-47D7-8501-72AFEC3D93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6B913-C7DC-465B-95F6-B5990012571A}" type="datetimeFigureOut">
              <a:rPr lang="ru-RU" smtClean="0"/>
              <a:pPr/>
              <a:t>10.06.2018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D58A9-A56C-47D7-8501-72AFEC3D93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6B913-C7DC-465B-95F6-B5990012571A}" type="datetimeFigureOut">
              <a:rPr lang="ru-RU" smtClean="0"/>
              <a:pPr/>
              <a:t>10.06.2018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D58A9-A56C-47D7-8501-72AFEC3D93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6B913-C7DC-465B-95F6-B5990012571A}" type="datetimeFigureOut">
              <a:rPr lang="ru-RU" smtClean="0"/>
              <a:pPr/>
              <a:t>10.06.2018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D58A9-A56C-47D7-8501-72AFEC3D93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6B913-C7DC-465B-95F6-B5990012571A}" type="datetimeFigureOut">
              <a:rPr lang="ru-RU" smtClean="0"/>
              <a:pPr/>
              <a:t>10.06.2018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D58A9-A56C-47D7-8501-72AFEC3D93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6B913-C7DC-465B-95F6-B5990012571A}" type="datetimeFigureOut">
              <a:rPr lang="ru-RU" smtClean="0"/>
              <a:pPr/>
              <a:t>10.06.2018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D58A9-A56C-47D7-8501-72AFEC3D93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6B913-C7DC-465B-95F6-B5990012571A}" type="datetimeFigureOut">
              <a:rPr lang="ru-RU" smtClean="0"/>
              <a:pPr/>
              <a:t>10.06.2018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D58A9-A56C-47D7-8501-72AFEC3D93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6B913-C7DC-465B-95F6-B5990012571A}" type="datetimeFigureOut">
              <a:rPr lang="ru-RU" smtClean="0"/>
              <a:pPr/>
              <a:t>10.06.2018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D58A9-A56C-47D7-8501-72AFEC3D93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6B913-C7DC-465B-95F6-B5990012571A}" type="datetimeFigureOut">
              <a:rPr lang="ru-RU" smtClean="0"/>
              <a:pPr/>
              <a:t>10.06.2018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D58A9-A56C-47D7-8501-72AFEC3D93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76B913-C7DC-465B-95F6-B5990012571A}" type="datetimeFigureOut">
              <a:rPr lang="ru-RU" smtClean="0"/>
              <a:pPr/>
              <a:t>10.06.2018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0D58A9-A56C-47D7-8501-72AFEC3D93A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woodpecker</a:t>
            </a:r>
            <a:endParaRPr lang="ru-RU" dirty="0"/>
          </a:p>
        </p:txBody>
      </p:sp>
      <p:pic>
        <p:nvPicPr>
          <p:cNvPr id="6" name="Содержимое 5" descr="woodpecker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6683" y="1600200"/>
            <a:ext cx="7010633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  elk</a:t>
            </a:r>
            <a:endParaRPr lang="ru-RU" dirty="0"/>
          </a:p>
        </p:txBody>
      </p:sp>
      <p:pic>
        <p:nvPicPr>
          <p:cNvPr id="6" name="Содержимое 5" descr="El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43273" y="1600200"/>
            <a:ext cx="5657454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red deer</a:t>
            </a:r>
            <a:endParaRPr lang="ru-RU" dirty="0"/>
          </a:p>
        </p:txBody>
      </p:sp>
      <p:pic>
        <p:nvPicPr>
          <p:cNvPr id="6" name="Содержимое 5" descr="1200px-Caspian_Red_Deer_(Maral)_in_Arasbaran_forest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06971" y="1600200"/>
            <a:ext cx="6730057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dirty="0" smtClean="0"/>
              <a:t> squirrel</a:t>
            </a:r>
            <a:endParaRPr lang="ru-RU" dirty="0"/>
          </a:p>
        </p:txBody>
      </p:sp>
      <p:pic>
        <p:nvPicPr>
          <p:cNvPr id="6" name="Содержимое 5" descr="squirre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7223" y="1857364"/>
            <a:ext cx="7645145" cy="429468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dirty="0" smtClean="0"/>
              <a:t> lynx</a:t>
            </a:r>
            <a:endParaRPr lang="ru-RU" dirty="0"/>
          </a:p>
        </p:txBody>
      </p:sp>
      <p:pic>
        <p:nvPicPr>
          <p:cNvPr id="5" name="Содержимое 4" descr="Lynx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63895" y="1600200"/>
            <a:ext cx="6816209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</a:t>
            </a:r>
            <a:r>
              <a:rPr lang="en-US" smtClean="0"/>
              <a:t> </a:t>
            </a:r>
            <a:r>
              <a:rPr lang="en-US" smtClean="0"/>
              <a:t>wolf</a:t>
            </a:r>
            <a:endParaRPr lang="ru-RU" dirty="0"/>
          </a:p>
        </p:txBody>
      </p:sp>
      <p:pic>
        <p:nvPicPr>
          <p:cNvPr id="6" name="Содержимое 5" descr="wolf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00364" y="1600200"/>
            <a:ext cx="7543272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dirty="0" smtClean="0"/>
              <a:t> hedgehog</a:t>
            </a:r>
            <a:endParaRPr lang="ru-RU" dirty="0"/>
          </a:p>
        </p:txBody>
      </p:sp>
      <p:pic>
        <p:nvPicPr>
          <p:cNvPr id="5" name="Содержимое 4" descr="Helping-hedgehogs-prepare-for-hibernation-mi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09018" y="1600200"/>
            <a:ext cx="4525963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badger</a:t>
            </a:r>
            <a:endParaRPr lang="ru-RU" dirty="0"/>
          </a:p>
        </p:txBody>
      </p:sp>
      <p:pic>
        <p:nvPicPr>
          <p:cNvPr id="5" name="Содержимое 4" descr="Badger-At-Feeding-Station-GPNR-25-©pottsrichard@sky-e150634769596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84965" y="1600200"/>
            <a:ext cx="5974069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dirty="0" smtClean="0"/>
              <a:t> ferret</a:t>
            </a:r>
            <a:endParaRPr lang="ru-RU" dirty="0"/>
          </a:p>
        </p:txBody>
      </p:sp>
      <p:pic>
        <p:nvPicPr>
          <p:cNvPr id="5" name="Содержимое 4" descr="ferret-day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00099" y="1571612"/>
            <a:ext cx="7450509" cy="411846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dirty="0" smtClean="0"/>
              <a:t> seal</a:t>
            </a:r>
            <a:endParaRPr lang="ru-RU" dirty="0"/>
          </a:p>
        </p:txBody>
      </p:sp>
      <p:pic>
        <p:nvPicPr>
          <p:cNvPr id="6" name="Содержимое 5" descr="Milwaukee Zoo, June 11, 9 sea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dirty="0" smtClean="0"/>
              <a:t> kangaroo</a:t>
            </a:r>
            <a:endParaRPr lang="ru-RU" dirty="0"/>
          </a:p>
        </p:txBody>
      </p:sp>
      <p:pic>
        <p:nvPicPr>
          <p:cNvPr id="7" name="Содержимое 6" descr="kangaroohopping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857364"/>
            <a:ext cx="8302638" cy="332105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dirty="0" smtClean="0"/>
              <a:t>n owl</a:t>
            </a:r>
            <a:endParaRPr lang="ru-RU" dirty="0"/>
          </a:p>
        </p:txBody>
      </p:sp>
      <p:pic>
        <p:nvPicPr>
          <p:cNvPr id="6" name="Содержимое 5" descr="an ow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77527" y="1600200"/>
            <a:ext cx="6788945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dirty="0" smtClean="0"/>
              <a:t> koala</a:t>
            </a:r>
            <a:endParaRPr lang="ru-RU" dirty="0"/>
          </a:p>
        </p:txBody>
      </p:sp>
      <p:pic>
        <p:nvPicPr>
          <p:cNvPr id="6" name="Содержимое 5" descr="koala-closeup-tree.ngsversion.147437029940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5852" y="1785926"/>
            <a:ext cx="6766302" cy="380604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</a:t>
            </a:r>
            <a:r>
              <a:rPr lang="en-US" smtClean="0"/>
              <a:t> platypus</a:t>
            </a:r>
            <a:endParaRPr lang="ru-RU" dirty="0"/>
          </a:p>
        </p:txBody>
      </p:sp>
      <p:pic>
        <p:nvPicPr>
          <p:cNvPr id="6" name="Содержимое 5" descr="PLATYPUS-MAI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74428" y="1600200"/>
            <a:ext cx="6795144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sparrow</a:t>
            </a:r>
            <a:endParaRPr lang="ru-RU" dirty="0"/>
          </a:p>
        </p:txBody>
      </p:sp>
      <p:pic>
        <p:nvPicPr>
          <p:cNvPr id="7" name="Содержимое 6" descr="sparrow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4414" y="1500174"/>
            <a:ext cx="7000924" cy="4658797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pigeon</a:t>
            </a:r>
            <a:endParaRPr lang="ru-RU" dirty="0"/>
          </a:p>
        </p:txBody>
      </p:sp>
      <p:pic>
        <p:nvPicPr>
          <p:cNvPr id="6" name="Содержимое 5" descr="a pigeo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43042" y="1428736"/>
            <a:ext cx="5857916" cy="438778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blackbird</a:t>
            </a:r>
            <a:endParaRPr lang="ru-RU" dirty="0"/>
          </a:p>
        </p:txBody>
      </p:sp>
      <p:pic>
        <p:nvPicPr>
          <p:cNvPr id="8" name="Содержимое 7" descr="Blackbird_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65413" y="1600200"/>
            <a:ext cx="6413173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dirty="0" smtClean="0"/>
              <a:t> crow</a:t>
            </a:r>
            <a:endParaRPr lang="ru-RU" dirty="0"/>
          </a:p>
        </p:txBody>
      </p:sp>
      <p:pic>
        <p:nvPicPr>
          <p:cNvPr id="6" name="Содержимое 5" descr="a crow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43042" y="1500174"/>
            <a:ext cx="6000792" cy="453548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dirty="0" smtClean="0"/>
              <a:t> stork</a:t>
            </a:r>
            <a:endParaRPr lang="ru-RU" dirty="0"/>
          </a:p>
        </p:txBody>
      </p:sp>
      <p:pic>
        <p:nvPicPr>
          <p:cNvPr id="5" name="Содержимое 4" descr="Stork_-_panoramio_-_Wolodymyr_Lavrynenko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71604" y="1428736"/>
            <a:ext cx="6358486" cy="476886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wild boar</a:t>
            </a:r>
            <a:endParaRPr lang="ru-RU" dirty="0"/>
          </a:p>
        </p:txBody>
      </p:sp>
      <p:pic>
        <p:nvPicPr>
          <p:cNvPr id="6" name="Содержимое 5" descr="a wild boar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89261" y="1600200"/>
            <a:ext cx="6365478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</a:t>
            </a:r>
            <a:r>
              <a:rPr lang="en-US" dirty="0" smtClean="0"/>
              <a:t> beaver</a:t>
            </a:r>
            <a:endParaRPr lang="ru-RU" dirty="0"/>
          </a:p>
        </p:txBody>
      </p:sp>
      <p:pic>
        <p:nvPicPr>
          <p:cNvPr id="6" name="Содержимое 5" descr="Beaver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76201" y="1600200"/>
            <a:ext cx="6791597" cy="45259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9735942dff119b25c78ac096315352245d5d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44</Words>
  <Application>Microsoft Office PowerPoint</Application>
  <PresentationFormat>Экран (4:3)</PresentationFormat>
  <Paragraphs>21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a woodpecker</vt:lpstr>
      <vt:lpstr>an owl</vt:lpstr>
      <vt:lpstr>a sparrow</vt:lpstr>
      <vt:lpstr>a pigeon</vt:lpstr>
      <vt:lpstr>a blackbird</vt:lpstr>
      <vt:lpstr>a crow</vt:lpstr>
      <vt:lpstr>a stork</vt:lpstr>
      <vt:lpstr>a wild boar</vt:lpstr>
      <vt:lpstr>a beaver</vt:lpstr>
      <vt:lpstr>an  elk</vt:lpstr>
      <vt:lpstr>a red deer</vt:lpstr>
      <vt:lpstr>a squirrel</vt:lpstr>
      <vt:lpstr>a lynx</vt:lpstr>
      <vt:lpstr>a wolf</vt:lpstr>
      <vt:lpstr>a hedgehog</vt:lpstr>
      <vt:lpstr>a badger</vt:lpstr>
      <vt:lpstr>a ferret</vt:lpstr>
      <vt:lpstr>a seal</vt:lpstr>
      <vt:lpstr>a kangaroo</vt:lpstr>
      <vt:lpstr>a koala</vt:lpstr>
      <vt:lpstr>a platypus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Anastasiya Maneshyna</dc:creator>
  <cp:lastModifiedBy>Anastasiya Maneshyna</cp:lastModifiedBy>
  <cp:revision>12</cp:revision>
  <dcterms:created xsi:type="dcterms:W3CDTF">2017-12-24T16:59:43Z</dcterms:created>
  <dcterms:modified xsi:type="dcterms:W3CDTF">2018-06-10T17:34:25Z</dcterms:modified>
</cp:coreProperties>
</file>