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3" r:id="rId6"/>
    <p:sldId id="259" r:id="rId7"/>
    <p:sldId id="265" r:id="rId8"/>
    <p:sldId id="264" r:id="rId9"/>
    <p:sldId id="268" r:id="rId10"/>
    <p:sldId id="273" r:id="rId11"/>
    <p:sldId id="269" r:id="rId12"/>
    <p:sldId id="266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.П. Братухина" initials="ОБ" lastIdx="1" clrIdx="0">
    <p:extLst>
      <p:ext uri="{19B8F6BF-5375-455C-9EA6-DF929625EA0E}">
        <p15:presenceInfo xmlns:p15="http://schemas.microsoft.com/office/powerpoint/2012/main" userId="S-1-5-21-1550027116-1376463256-1133838943-1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232A-B5A7-4B1B-91D8-D4C9454FC299}" type="datetimeFigureOut">
              <a:rPr lang="ru-RU" smtClean="0"/>
              <a:t>10.04.2025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C990-95B1-45B1-9E3F-2E26DE1395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79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232A-B5A7-4B1B-91D8-D4C9454FC299}" type="datetimeFigureOut">
              <a:rPr lang="ru-RU" smtClean="0"/>
              <a:t>10.04.2025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C990-95B1-45B1-9E3F-2E26DE1395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10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232A-B5A7-4B1B-91D8-D4C9454FC299}" type="datetimeFigureOut">
              <a:rPr lang="ru-RU" smtClean="0"/>
              <a:t>10.04.2025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C990-95B1-45B1-9E3F-2E26DE1395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92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232A-B5A7-4B1B-91D8-D4C9454FC299}" type="datetimeFigureOut">
              <a:rPr lang="ru-RU" smtClean="0"/>
              <a:t>10.04.2025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C990-95B1-45B1-9E3F-2E26DE1395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02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232A-B5A7-4B1B-91D8-D4C9454FC299}" type="datetimeFigureOut">
              <a:rPr lang="ru-RU" smtClean="0"/>
              <a:t>10.04.2025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C990-95B1-45B1-9E3F-2E26DE1395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23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232A-B5A7-4B1B-91D8-D4C9454FC299}" type="datetimeFigureOut">
              <a:rPr lang="ru-RU" smtClean="0"/>
              <a:t>10.04.2025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C990-95B1-45B1-9E3F-2E26DE1395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77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232A-B5A7-4B1B-91D8-D4C9454FC299}" type="datetimeFigureOut">
              <a:rPr lang="ru-RU" smtClean="0"/>
              <a:t>10.04.2025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C990-95B1-45B1-9E3F-2E26DE1395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83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232A-B5A7-4B1B-91D8-D4C9454FC299}" type="datetimeFigureOut">
              <a:rPr lang="ru-RU" smtClean="0"/>
              <a:t>10.04.2025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C990-95B1-45B1-9E3F-2E26DE1395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01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232A-B5A7-4B1B-91D8-D4C9454FC299}" type="datetimeFigureOut">
              <a:rPr lang="ru-RU" smtClean="0"/>
              <a:t>10.04.2025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C990-95B1-45B1-9E3F-2E26DE1395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46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232A-B5A7-4B1B-91D8-D4C9454FC299}" type="datetimeFigureOut">
              <a:rPr lang="ru-RU" smtClean="0"/>
              <a:t>10.04.2025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C990-95B1-45B1-9E3F-2E26DE1395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2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232A-B5A7-4B1B-91D8-D4C9454FC299}" type="datetimeFigureOut">
              <a:rPr lang="ru-RU" smtClean="0"/>
              <a:t>10.04.2025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C990-95B1-45B1-9E3F-2E26DE1395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2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83232A-B5A7-4B1B-91D8-D4C9454FC299}" type="datetimeFigureOut">
              <a:rPr lang="ru-RU" smtClean="0"/>
              <a:t>10.04.2025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995EC990-95B1-45B1-9E3F-2E26DE1395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53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avo.by/document/?guid=12551&amp;p0=W2233958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ct.rikc.b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ov.by/abiturientu-2024/postupayushchim-bez-vstupitelnykh-ispytani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738F4-D608-4EAF-910C-518C0969D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5319663" cy="3255264"/>
          </a:xfrm>
        </p:spPr>
        <p:txBody>
          <a:bodyPr/>
          <a:lstStyle/>
          <a:p>
            <a:pPr algn="ctr"/>
            <a:r>
              <a:rPr lang="ru-RU" b="1" dirty="0"/>
              <a:t>Будущее нашей страны зависит от нас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8C1CDA-06CD-442F-A257-9E62565A7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511" y="1487722"/>
            <a:ext cx="5459587" cy="36397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71DEEA-FFD1-4D07-ABDB-09769B52F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92" y="266584"/>
            <a:ext cx="1654600" cy="141545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E8B99B5-99C4-4940-BE6F-6D0944D6138B}"/>
              </a:ext>
            </a:extLst>
          </p:cNvPr>
          <p:cNvSpPr/>
          <p:nvPr/>
        </p:nvSpPr>
        <p:spPr>
          <a:xfrm>
            <a:off x="2210540" y="194917"/>
            <a:ext cx="9691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Программа «Я. МОЯ СЕМЬЯ. МОЯ РОДИНА» </a:t>
            </a:r>
          </a:p>
          <a:p>
            <a:pPr algn="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11 класс</a:t>
            </a:r>
          </a:p>
        </p:txBody>
      </p:sp>
    </p:spTree>
    <p:extLst>
      <p:ext uri="{BB962C8B-B14F-4D97-AF65-F5344CB8AC3E}">
        <p14:creationId xmlns:p14="http://schemas.microsoft.com/office/powerpoint/2010/main" val="1807742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1DB9F-EF81-4FC0-9F4C-2C5F3083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0861"/>
            <a:ext cx="3446585" cy="4126523"/>
          </a:xfrm>
        </p:spPr>
        <p:txBody>
          <a:bodyPr>
            <a:normAutofit/>
          </a:bodyPr>
          <a:lstStyle/>
          <a:p>
            <a:r>
              <a:rPr lang="ru-RU" dirty="0"/>
              <a:t>Какие новые специальности появились в 2025 году в ВУЗах и колледжах?</a:t>
            </a:r>
            <a:br>
              <a:rPr lang="ru-RU" dirty="0"/>
            </a:b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92450C-1905-4B23-98F3-A86A7BB1B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9" y="196538"/>
            <a:ext cx="1560711" cy="1335140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C952112E-A20F-4E1B-9F7F-67FA10346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585" y="196538"/>
            <a:ext cx="8395460" cy="666146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на уровне высшего образования будет осуществляться прием на следующие специальности: «Проектирование и технология беспилотных авиационных комплексов», «Химическая технология энергонасыщенных материалов», «Физическая культура, военно-патриотическое воспитание», «Африканистика», «Пищевая безопасность», «Международная экономика и торговля с углубленным изучением китайского языка» и другие. Новые специальности открыты и в колледжах, например «Кузовной ремонт транспортных средств», «Воспитательная работа», «Дизайн звуковой среды».</a:t>
            </a:r>
          </a:p>
        </p:txBody>
      </p:sp>
    </p:spTree>
    <p:extLst>
      <p:ext uri="{BB962C8B-B14F-4D97-AF65-F5344CB8AC3E}">
        <p14:creationId xmlns:p14="http://schemas.microsoft.com/office/powerpoint/2010/main" val="281054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1DB9F-EF81-4FC0-9F4C-2C5F3083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8697"/>
            <a:ext cx="3386667" cy="4392425"/>
          </a:xfrm>
        </p:spPr>
        <p:txBody>
          <a:bodyPr>
            <a:normAutofit/>
          </a:bodyPr>
          <a:lstStyle/>
          <a:p>
            <a:r>
              <a:rPr lang="ru-RU" sz="2400" dirty="0"/>
              <a:t>Какие возможности предоставляют учреждения профессионально-технического и среднего специального образования?</a:t>
            </a:r>
            <a:br>
              <a:rPr lang="ru-RU" sz="2400" dirty="0"/>
            </a:br>
            <a:endParaRPr lang="ru-RU" sz="2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92450C-1905-4B23-98F3-A86A7BB1B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45"/>
            <a:ext cx="1560711" cy="1335140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C952112E-A20F-4E1B-9F7F-67FA10346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67" y="146756"/>
            <a:ext cx="8455378" cy="6711244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ПТО и ССО предоставляют возможность: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бесплатное профессиональное образование после 9-го или 11-го класса;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поступлении после 9 класса – завершить среднее образование;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практико-ориентированную подготовку;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 стипендию при успешной учебе;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проходить практику в местах будущего распределения;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гарантированное первое рабочее место;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освоить несколько профессий/квалификаций.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учреждении ПТО получить профессию можно в срок от 6 месяцев до трех лет. В учреждении ССО обучение по специальности продолжается 3-4 года (после 9 классов) или 2-3 года (после 11 класса). Соответственно, отличается глубина изучения материала. Поэтому специалист, получивший среднее специальное образование, имеет более высокую квалификацию и может претендовать на более высокие должности.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274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92450C-1905-4B23-98F3-A86A7BB1B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9" y="196538"/>
            <a:ext cx="1560711" cy="133514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863DAE-77E5-44F4-B9B5-67506322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92" y="1710860"/>
            <a:ext cx="3458303" cy="4601183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Какие особенности поступления нужно знать выпускников профильных классов профессиональной направленности?</a:t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E9D6DD0-B185-478C-BB17-50350915B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 в прошлом году для выпускников профильных классов профессиональной направленности (педагогические, аграрные, военно-патриотические, спортивно-педагогические, инженерные) сохранены дополнительные возможности для поступления.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выпускники профильных классов смогут поступить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собеседованию на соответствующую специальность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нужно иметь в аттестате не ниже 8 баллов по профильным предметам и не ниже 7 – по остальным. Для поступления потребуется рекомендация педагогического совета школы.</a:t>
            </a:r>
          </a:p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57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92450C-1905-4B23-98F3-A86A7BB1B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9" y="196538"/>
            <a:ext cx="1560711" cy="133514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1D662B1-502D-4A90-84C3-3B70A4957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Каковы особенности поступления на целевые места?</a:t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ABA7DB3A-68C1-437E-AE1A-515404576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9243" y="196538"/>
            <a:ext cx="8616807" cy="655421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конкурсе на получение высшего образования на условиях целевой подготовки абитуриент подает документы: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 целевой подготовке специалиста;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медицинскую справку;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рекомендацию с последнего места работы (службы) или педагогического совета учреждения образования, которое окончил абитуриент;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личность;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характеристику, выданную учреждением общего среднего образования либо учреждением, реализующим образовательные программы профессионально-технического или среднего специального образования (для лиц, получивших общее среднее, профессионально-техническое образование или среднее специальное образование в год приема в УВО);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 льготах (при их наличии);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об образовании.</a:t>
            </a:r>
          </a:p>
          <a:p>
            <a:r>
              <a:rPr lang="ru-RU" sz="3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целевого приема есть определенные особенности: </a:t>
            </a:r>
          </a:p>
          <a:p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аттестата абитуриента должен составлять не менее семи баллов; </a:t>
            </a:r>
          </a:p>
          <a:p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— заказчику кадров важно обеспечить конкурс на каждое место по каждой специальности. </a:t>
            </a:r>
          </a:p>
          <a:p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93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92450C-1905-4B23-98F3-A86A7BB1B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9" y="196538"/>
            <a:ext cx="1560711" cy="1335140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12F399C7-DF6B-4FFF-A4F9-CB56505FD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феврале 2024 года Министерство образования дополнило перечень наиболее востребованных экономикой специальностей высшего образования 16 позициями.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Перечень актуален и для абитуриентов 2025 года.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наиболее востребованных экономикой специальностей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https://pravo.by/document/?guid=12551&amp;p0=W22339582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9D0C5003-AB9D-4D8F-A4AA-FEDF63585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2122311"/>
            <a:ext cx="3156325" cy="33528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Какие специальности на сегодняшний день наиболее востребованы экономикой?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946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92450C-1905-4B23-98F3-A86A7BB1B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9" y="196538"/>
            <a:ext cx="1560711" cy="1335140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12F399C7-DF6B-4FFF-A4F9-CB56505FD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7 апреля во всех учреждениях высшего образования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9 апреля — в Министерстве образования будет организована работа «горячих линий».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–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(017) 222-43-12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можно найти на сайте Министерства образования в разделе «Абитуриент-2025». Там опубликован алгоритм поступления, а также активные QR-коды. Особенности поступления расписаны по категориям — для целевиков, медалистов, выпускников лицеев.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9D0C5003-AB9D-4D8F-A4AA-FEDF63585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88592" cy="4601183"/>
          </a:xfrm>
        </p:spPr>
        <p:txBody>
          <a:bodyPr>
            <a:normAutofit/>
          </a:bodyPr>
          <a:lstStyle/>
          <a:p>
            <a:r>
              <a:rPr lang="ru-RU" dirty="0"/>
              <a:t>Куда можно обратиться с вопросами по вступительной кампании 2025 года?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01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0126649-584B-4611-AEA0-5AE4C4190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956" y="864108"/>
            <a:ext cx="7278512" cy="5085136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ru-RU" sz="3200" i="1" dirty="0"/>
              <a:t>"Совсем скоро вы станете взрослыми. Общество видит в вас уже не детей, а молодежь, способную осмысливать свои действия, сознательно брать ответственность не только за себя, но и за других людей, за будущее нашей страны. Вы должны много учиться, чтобы стать успешными. Ведь ваши достижения – это успех всей страны, нашей родной Беларуси"</a:t>
            </a:r>
          </a:p>
          <a:p>
            <a:endParaRPr lang="ru-RU" sz="3200" i="1" dirty="0"/>
          </a:p>
          <a:p>
            <a:pPr algn="r"/>
            <a:r>
              <a:rPr lang="ru-RU" sz="3200" i="1" dirty="0"/>
              <a:t>А.Г. Лукашенко, </a:t>
            </a:r>
          </a:p>
          <a:p>
            <a:pPr algn="r"/>
            <a:r>
              <a:rPr lang="ru-RU" sz="3200" i="1" dirty="0"/>
              <a:t>Президент Республики Беларусь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92450C-1905-4B23-98F3-A86A7BB1B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49" y="196538"/>
            <a:ext cx="1560711" cy="13351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241AB9-7DAA-4288-9C72-36E4E14B6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31971"/>
            <a:ext cx="3956800" cy="268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1DB9F-EF81-4FC0-9F4C-2C5F3083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941689"/>
            <a:ext cx="2947482" cy="3783331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92450C-1905-4B23-98F3-A86A7BB1B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9" y="196538"/>
            <a:ext cx="1560711" cy="1335140"/>
          </a:xfrm>
          <a:prstGeom prst="rect">
            <a:avLst/>
          </a:prstGeom>
        </p:spPr>
      </p:pic>
      <p:pic>
        <p:nvPicPr>
          <p:cNvPr id="3" name="Объект 2">
            <a:extLst>
              <a:ext uri="{FF2B5EF4-FFF2-40B4-BE49-F238E27FC236}">
                <a16:creationId xmlns:a16="http://schemas.microsoft.com/office/drawing/2014/main" id="{950245C7-DD3D-4191-AB74-B50372697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9193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28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92450C-1905-4B23-98F3-A86A7BB1B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9" y="196538"/>
            <a:ext cx="1560711" cy="1335140"/>
          </a:xfrm>
          <a:prstGeom prst="rect">
            <a:avLst/>
          </a:prstGeom>
        </p:spPr>
      </p:pic>
      <p:pic>
        <p:nvPicPr>
          <p:cNvPr id="3" name="Объект 2">
            <a:extLst>
              <a:ext uri="{FF2B5EF4-FFF2-40B4-BE49-F238E27FC236}">
                <a16:creationId xmlns:a16="http://schemas.microsoft.com/office/drawing/2014/main" id="{72949A1D-81E6-46AB-85D2-DEC8180B2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2609" y="21530"/>
            <a:ext cx="9655924" cy="68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3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1DB9F-EF81-4FC0-9F4C-2C5F3083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0" y="2190044"/>
            <a:ext cx="3484588" cy="3783331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правильно пройти регистрацию для участия в централизованном тестировании (ЦТ)?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92450C-1905-4B23-98F3-A86A7BB1B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9" y="196538"/>
            <a:ext cx="1560711" cy="1335140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AD44780F-A20C-4FED-B446-A228D5F25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515816"/>
            <a:ext cx="7961488" cy="592592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для участия в ЦТ можно подать одним из двух способов: 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заполнить электронную форму на сайте Республиканского института контроля знаний по адресу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www.regct.rikc.by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инструкцией. 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лично посетить один из пунктов регистрации. При себе следует иметь документ либо копию документа, удостоверяющего личность: паспорт, ID-карту, вид на жительство, удостоверение беженца или справку, выдаваемую в случае утраты (хищения) документа, удостоверяющего личность.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участия в ЦТ производится в системе ЕРИП. Стоимость участия в ЦТ по одному учебному предмету – 4,2 рубля.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абитуриентов, имеющих льготу, плата за прием и оформление документов для участия в ЦТ не взимается. Абитуриенты, имеющие льготу, подачу заявления для участия в ЦТ посредством системы предварительной регистрации не осуществляют. Они должны в предложенные им пунктом регистрации дату и время лично подать заявление и забрать пропуска, предъявив документ (копию документа), удостоверяющий личность, а также документы, подтверждающие право на льготу, и их ксерокопии.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808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1DB9F-EF81-4FC0-9F4C-2C5F3083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1678"/>
            <a:ext cx="3601155" cy="4665921"/>
          </a:xfrm>
        </p:spPr>
        <p:txBody>
          <a:bodyPr>
            <a:normAutofit/>
          </a:bodyPr>
          <a:lstStyle/>
          <a:p>
            <a:r>
              <a:rPr lang="ru-RU" sz="2800" dirty="0"/>
              <a:t>По какому документу можно зайти в пункт сдачи ЦЭ/ЦТ?</a:t>
            </a:r>
            <a:br>
              <a:rPr lang="ru-RU" sz="2800" dirty="0"/>
            </a:br>
            <a:endParaRPr lang="ru-RU" sz="2800" b="1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92450C-1905-4B23-98F3-A86A7BB1B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9" y="196538"/>
            <a:ext cx="1560711" cy="133514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E28EF4-759B-45A7-9CD1-DB7BF2BE38C6}"/>
              </a:ext>
            </a:extLst>
          </p:cNvPr>
          <p:cNvSpPr/>
          <p:nvPr/>
        </p:nvSpPr>
        <p:spPr>
          <a:xfrm>
            <a:off x="4140203" y="2228671"/>
            <a:ext cx="3228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71F3B1-DCF4-44BA-9BB7-1D5206CA7CCA}"/>
              </a:ext>
            </a:extLst>
          </p:cNvPr>
          <p:cNvSpPr/>
          <p:nvPr/>
        </p:nvSpPr>
        <p:spPr>
          <a:xfrm>
            <a:off x="3860800" y="1264356"/>
            <a:ext cx="75974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Зайти в пункт сдачи ЦЭ можно только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документу, удостоверяющему личность.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этих документов установлен указом Президента.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утери паспорта, учащийся может получить справку в установленной форме в органах внутренних дел и по ней также посетить централизованный экзамен.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Документом, удостоверяющим личность, является также идентификационная карта. Её необходимо предъявить при проходе в пункт сдачи ЦЭ/ЦТ</a:t>
            </a:r>
          </a:p>
        </p:txBody>
      </p:sp>
    </p:spTree>
    <p:extLst>
      <p:ext uri="{BB962C8B-B14F-4D97-AF65-F5344CB8AC3E}">
        <p14:creationId xmlns:p14="http://schemas.microsoft.com/office/powerpoint/2010/main" val="336200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1DB9F-EF81-4FC0-9F4C-2C5F3083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0861"/>
            <a:ext cx="3446585" cy="4126523"/>
          </a:xfrm>
        </p:spPr>
        <p:txBody>
          <a:bodyPr>
            <a:normAutofit/>
          </a:bodyPr>
          <a:lstStyle/>
          <a:p>
            <a:r>
              <a:rPr lang="ru-RU" dirty="0"/>
              <a:t>Какими устройствами запрещено пользоваться при сдаче ЦЭ/ЦТ?</a:t>
            </a: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92450C-1905-4B23-98F3-A86A7BB1B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9" y="196538"/>
            <a:ext cx="1560711" cy="1335140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C952112E-A20F-4E1B-9F7F-67FA1034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пользоваться мобильным телефоном, устройствами фото и видеофиксации </a:t>
            </a:r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в аудитории при сдаче ЦЭ, но и в других помещениях пункта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Сдать гаджет можно на входе и забрать его уже после экзамена.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этом разрешено проносить устройства, если того требуют медицинские показания. Например, приборы, которые контролируют уровень сахара в крови, сердечный ритм.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48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1DB9F-EF81-4FC0-9F4C-2C5F3083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2099733"/>
            <a:ext cx="3178903" cy="3783331"/>
          </a:xfrm>
        </p:spPr>
        <p:txBody>
          <a:bodyPr>
            <a:normAutofit/>
          </a:bodyPr>
          <a:lstStyle/>
          <a:p>
            <a:r>
              <a:rPr lang="ru-RU" dirty="0"/>
              <a:t>Кого зачислят в вузы без вступительных испытаний?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92450C-1905-4B23-98F3-A86A7BB1B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9" y="196538"/>
            <a:ext cx="1560711" cy="1335140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AD44780F-A20C-4FED-B446-A228D5F25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1179" y="515815"/>
            <a:ext cx="7315200" cy="6037385"/>
          </a:xfrm>
        </p:spPr>
        <p:txBody>
          <a:bodyPr>
            <a:norm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вступительных испытаний в вузы зачислят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победителей республиканских олимпиад по учебным предметам, победителей университетских олимпиад, которые проводят региональные вузы.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перечень на сайте Министерства образования Республики Беларусь: 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Раздел: Абитуриенту-2025/ Поступающим без вступительных испытаний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https://edu.gov.by/abiturientu-2024/postupayushchim-bez-vstupitelnykh-ispytaniy/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6653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1DB9F-EF81-4FC0-9F4C-2C5F3083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0861"/>
            <a:ext cx="3446585" cy="4126523"/>
          </a:xfrm>
        </p:spPr>
        <p:txBody>
          <a:bodyPr>
            <a:normAutofit/>
          </a:bodyPr>
          <a:lstStyle/>
          <a:p>
            <a:r>
              <a:rPr lang="ru-RU" dirty="0"/>
              <a:t>Каковы новшества вступительной кампании 2025 года?</a:t>
            </a: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92450C-1905-4B23-98F3-A86A7BB1B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9" y="196538"/>
            <a:ext cx="1560711" cy="1335140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C952112E-A20F-4E1B-9F7F-67FA10346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585" y="196538"/>
            <a:ext cx="8395460" cy="666146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этого года участники ЦЭ и ЦТ 2024—2025 гг., зайдя в свой личный кабинет на сайте Республиканского института контроля знаний, смогут забронировать дату и время посещения приемных комиссий вузов для подачи документов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электронной очереди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отметить, что все абитуриенты смогут, как и ранее, подавать документы в университеты в порядке живой очереди.</a:t>
            </a:r>
          </a:p>
          <a:p>
            <a:pPr algn="just">
              <a:lnSpc>
                <a:spcPct val="120000"/>
              </a:lnSpc>
            </a:pPr>
            <a:endParaRPr lang="ru-RU" sz="4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37958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310</TotalTime>
  <Words>1132</Words>
  <Application>Microsoft Office PowerPoint</Application>
  <PresentationFormat>Широкоэкранный</PresentationFormat>
  <Paragraphs>78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Corbel</vt:lpstr>
      <vt:lpstr>Times New Roman</vt:lpstr>
      <vt:lpstr>Wingdings 2</vt:lpstr>
      <vt:lpstr>Рамка</vt:lpstr>
      <vt:lpstr>Будущее нашей страны зависит от нас</vt:lpstr>
      <vt:lpstr>Презентация PowerPoint</vt:lpstr>
      <vt:lpstr> </vt:lpstr>
      <vt:lpstr>Презентация PowerPoint</vt:lpstr>
      <vt:lpstr>Как правильно пройти регистрацию для участия в централизованном тестировании (ЦТ)? </vt:lpstr>
      <vt:lpstr>По какому документу можно зайти в пункт сдачи ЦЭ/ЦТ? </vt:lpstr>
      <vt:lpstr>Какими устройствами запрещено пользоваться при сдаче ЦЭ/ЦТ?</vt:lpstr>
      <vt:lpstr>Кого зачислят в вузы без вступительных испытаний? </vt:lpstr>
      <vt:lpstr>Каковы новшества вступительной кампании 2025 года?</vt:lpstr>
      <vt:lpstr>Какие новые специальности появились в 2025 году в ВУЗах и колледжах? </vt:lpstr>
      <vt:lpstr>Какие возможности предоставляют учреждения профессионально-технического и среднего специального образования? </vt:lpstr>
      <vt:lpstr>Какие особенности поступления нужно знать выпускников профильных классов профессиональной направленности? </vt:lpstr>
      <vt:lpstr>Каковы особенности поступления на целевые места? </vt:lpstr>
      <vt:lpstr>Какие специальности на сегодняшний день наиболее востребованы экономикой? </vt:lpstr>
      <vt:lpstr>Куда можно обратиться с вопросами по вступительной кампании 2025 года?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Будущее нашей страны зависит от нас</dc:title>
  <dc:creator>О.П. Братухина</dc:creator>
  <cp:lastModifiedBy>User</cp:lastModifiedBy>
  <cp:revision>31</cp:revision>
  <dcterms:created xsi:type="dcterms:W3CDTF">2025-03-20T13:27:42Z</dcterms:created>
  <dcterms:modified xsi:type="dcterms:W3CDTF">2025-04-10T06:21:51Z</dcterms:modified>
</cp:coreProperties>
</file>