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76" r:id="rId5"/>
    <p:sldId id="279" r:id="rId6"/>
    <p:sldId id="277" r:id="rId7"/>
    <p:sldId id="267" r:id="rId8"/>
    <p:sldId id="268" r:id="rId9"/>
    <p:sldId id="278" r:id="rId10"/>
    <p:sldId id="284" r:id="rId11"/>
    <p:sldId id="285" r:id="rId12"/>
    <p:sldId id="282" r:id="rId13"/>
    <p:sldId id="283" r:id="rId14"/>
    <p:sldId id="269" r:id="rId15"/>
    <p:sldId id="270" r:id="rId16"/>
    <p:sldId id="271" r:id="rId17"/>
    <p:sldId id="280" r:id="rId18"/>
    <p:sldId id="272" r:id="rId19"/>
    <p:sldId id="281" r:id="rId20"/>
    <p:sldId id="273" r:id="rId21"/>
    <p:sldId id="274" r:id="rId2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4035" y="3776131"/>
            <a:ext cx="8577091" cy="1646302"/>
          </a:xfrm>
        </p:spPr>
        <p:txBody>
          <a:bodyPr/>
          <a:lstStyle/>
          <a:p>
            <a:pPr algn="ctr"/>
            <a:r>
              <a:rPr lang="be-BY" dirty="0">
                <a:solidFill>
                  <a:schemeClr val="tx1"/>
                </a:solidFill>
              </a:rPr>
              <a:t>Выкарыстанне</a:t>
            </a:r>
            <a:br>
              <a:rPr lang="be-BY" dirty="0">
                <a:solidFill>
                  <a:schemeClr val="tx1"/>
                </a:solidFill>
              </a:rPr>
            </a:br>
            <a:r>
              <a:rPr lang="be-BY" dirty="0">
                <a:solidFill>
                  <a:schemeClr val="tx1"/>
                </a:solidFill>
              </a:rPr>
              <a:t>ў адукацыйным працэсе новага вучэбнага дапаможніка</a:t>
            </a:r>
            <a:br>
              <a:rPr lang="be-BY" dirty="0">
                <a:solidFill>
                  <a:schemeClr val="tx1"/>
                </a:solidFill>
              </a:rPr>
            </a:br>
            <a:r>
              <a:rPr lang="be-BY" dirty="0">
                <a:solidFill>
                  <a:schemeClr val="tx1"/>
                </a:solidFill>
              </a:rPr>
              <a:t>«Беларуская літаратура» для 11 класа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67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1820"/>
            <a:ext cx="8596668" cy="875763"/>
          </a:xfrm>
        </p:spPr>
        <p:txBody>
          <a:bodyPr/>
          <a:lstStyle/>
          <a:p>
            <a:r>
              <a:rPr lang="be-BY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Змест і структура вучэбнага дапаможніка: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07" t="1550" r="4715"/>
          <a:stretch/>
        </p:blipFill>
        <p:spPr>
          <a:xfrm>
            <a:off x="785612" y="1403797"/>
            <a:ext cx="5576552" cy="5345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6412" y="3709116"/>
            <a:ext cx="3696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Паэзія, проза, драматургія </a:t>
            </a:r>
            <a:r>
              <a:rPr lang="be-B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разглядаюцца</a:t>
            </a:r>
            <a:r>
              <a:rPr lang="be-BY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межах агляду вылучаных аўтараў і іх твораў на выбар настаўніка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428" y="605308"/>
            <a:ext cx="11177541" cy="380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Тэматычныя раздзелы адкрываюцца старонкай-навігатарам, у змесце якога захоўваюцца наступныя элементы: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раздзела (тэмы):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e-B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убрыка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Успомніце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вывучаны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матэрыял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змешчана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раздзелаў і перад падраздзеламі, уключае агляды і матэрыялы па біяграфіі і творчасці пісьменнікаў, якія вядомы ўжо вучням з папярэдніх класаў. Рубрыка з’яўляецца своеасаблівым пераходам ад засвоенага да новага вучэбнага матэрыялу..</a:t>
            </a:r>
          </a:p>
          <a:p>
            <a:endParaRPr lang="be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92428" y="3635666"/>
            <a:ext cx="4476750" cy="2600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10" y="3616615"/>
            <a:ext cx="50101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3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7037"/>
            <a:ext cx="9939206" cy="661060"/>
          </a:xfrm>
        </p:spPr>
        <p:txBody>
          <a:bodyPr/>
          <a:lstStyle/>
          <a:p>
            <a:pPr algn="just"/>
            <a:r>
              <a:rPr lang="be-BY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Змест і структура вучэбнага дапаможніка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21951" y="1065068"/>
            <a:ext cx="105446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змесце вучэбнага дапаможніка рэалізаваны ўсе асноўныя дыдактычныя прынцыпы, што абумоўлівае інфармацыйную паўнату і з’яўляецца заслугай аўтараў, якія змаглі знайсці цікавыя і неабходныя звесткі пра мастацкія тэксты. Аглядныя артыкулы адлюстроўваюць спецыфіку гістарычнай эпохі, у якую ствараліся раманы і аповесці, пісаліся вершы і драматургічныя творы. Дыдактычны апарат дапаможніка накіраваны на развіццё цікавасці да чытання і вывучэння роднай літаратуры. Пазнавальную дзейнасць актывізуюць </a:t>
            </a:r>
            <a:r>
              <a:rPr lang="be-BY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заданні даследчага, творчага і праблемна-пошукавага характару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выкананне якіх патрабуе паглыблення ў тэкст у працэсе яго аналізу. Колькасць заданняў, накіраваных на актыўны пошук матэрыялу, дастатковая: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816"/>
          <a:stretch/>
        </p:blipFill>
        <p:spPr>
          <a:xfrm>
            <a:off x="1881558" y="4850720"/>
            <a:ext cx="5481143" cy="20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66718" cy="767938"/>
          </a:xfrm>
        </p:spPr>
        <p:txBody>
          <a:bodyPr/>
          <a:lstStyle/>
          <a:p>
            <a:pPr algn="ctr"/>
            <a:r>
              <a:rPr lang="be-BY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Змест і структура вучэбнага дапаможніка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483"/>
          <a:stretch/>
        </p:blipFill>
        <p:spPr>
          <a:xfrm>
            <a:off x="2016736" y="1480706"/>
            <a:ext cx="5319705" cy="762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32" y="2469899"/>
            <a:ext cx="5509711" cy="1299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865116" y="4408468"/>
            <a:ext cx="9312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Адказ на многія пытанні сучаснасці вучні мусяць шукаць ва ўласнай душы, уласным вопыце, што з’яўляецца вельмі ўдалай формай рэалізацыі </a:t>
            </a:r>
            <a:r>
              <a:rPr lang="be-BY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прынцыпу актыўнага навуч</a:t>
            </a:r>
            <a:r>
              <a:rPr lang="be-B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ання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разам з тым служыць рэалізацыі </a:t>
            </a:r>
            <a:r>
              <a:rPr lang="be-BY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выхаваўчых мэт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вывучэння літаратуры.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9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48992"/>
            <a:ext cx="10166677" cy="1129048"/>
          </a:xfrm>
        </p:spPr>
        <p:txBody>
          <a:bodyPr>
            <a:noAutofit/>
          </a:bodyPr>
          <a:lstStyle/>
          <a:p>
            <a:pPr algn="ctr"/>
            <a:r>
              <a:rPr lang="be-BY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Сістэма арыентацыі ў вучэбным дапаможніку</a:t>
            </a:r>
            <a:r>
              <a:rPr lang="be-BY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886" y="1807891"/>
            <a:ext cx="102773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Спецыяльныя знакі-сімвалы паказваюць на наяўнасць заданняў з электроннага рэсурса; дадатковых пытанняў і заданняў, накіраваных на замацаванне ведаў і ўменняў па раней вывучаных раздзелах і тэмах; заданняў творчага характару накіраваных на развіццё звязнага маўлення </a:t>
            </a:r>
            <a:r>
              <a:rPr lang="be-BY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вучняў, актывізацыю пазнавальнай дзейнасці.</a:t>
            </a:r>
            <a:endParaRPr lang="be-BY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be-BY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метадычным апараце змяшчаюцца пытанні рубрыкі </a:t>
            </a:r>
            <a:r>
              <a:rPr lang="be-BY" sz="2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”Абмяркоўваем разам</a:t>
            </a:r>
            <a:r>
              <a:rPr lang="be-BY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28" y="4720535"/>
            <a:ext cx="6941713" cy="14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763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4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/>
              <a:t>Сістэма арыентацыі ў вучэбным дапаможніку</a:t>
            </a:r>
            <a:br>
              <a:rPr lang="be-BY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10506481" cy="41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0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473" y="1150079"/>
            <a:ext cx="10416265" cy="3492259"/>
          </a:xfrm>
        </p:spPr>
        <p:txBody>
          <a:bodyPr>
            <a:normAutofit fontScale="90000"/>
          </a:bodyPr>
          <a:lstStyle/>
          <a:p>
            <a:pPr algn="just"/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дапаможніку рэалізуецца навігацыйная функцыя: маюцца спасылкі на кампаненты вучэбна-метадычнага комплексу па вучэбным прадмеце (дадатковы матэрыял, размешчаны на электронным адукацыйным рэсурсе «Беларуская літаратура. 11 клас» нацыянальнага адукацыйнага партала ( 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http://e-vedy.adu.by/</a:t>
            </a:r>
            <a:r>
              <a:rPr lang="be-BY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заданні (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be-BY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коды) для праверкі ведаў з дапамогай смартфона або планшэта: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53" t="13479" b="8151"/>
          <a:stretch/>
        </p:blipFill>
        <p:spPr>
          <a:xfrm>
            <a:off x="3085605" y="5707921"/>
            <a:ext cx="6020789" cy="712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120" t="18243"/>
          <a:stretch/>
        </p:blipFill>
        <p:spPr>
          <a:xfrm>
            <a:off x="3085605" y="4869339"/>
            <a:ext cx="4477151" cy="843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E0F2C9-C584-4F43-B3A2-0ECF772C1B91}"/>
              </a:ext>
            </a:extLst>
          </p:cNvPr>
          <p:cNvSpPr txBox="1"/>
          <p:nvPr/>
        </p:nvSpPr>
        <p:spPr>
          <a:xfrm>
            <a:off x="2039816" y="501503"/>
            <a:ext cx="746466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be-BY" sz="5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Навігацыйная функцыя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0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5434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>
                <a:solidFill>
                  <a:srgbClr val="0070C0"/>
                </a:solidFill>
              </a:rPr>
              <a:t>Навігацыйная функцыя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0122"/>
          <a:stretch/>
        </p:blipFill>
        <p:spPr>
          <a:xfrm>
            <a:off x="2605416" y="4013031"/>
            <a:ext cx="5021221" cy="865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582" y="1520041"/>
            <a:ext cx="94190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Спасылкі на электронны адукацыйны рэсурс у новым вучэбным дапаможніку дазволяць дыферэнцыраваць і індывідуалізаваць адукацыйны працэс, арганізаваць работу з навучэнцамі з розным узроўнем адукацыйнай падрыхтоўкі і матывацыі да вывучэння беларускай літаратуры:</a:t>
            </a:r>
            <a:b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416" y="5141817"/>
            <a:ext cx="5175600" cy="8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0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21" y="1222980"/>
            <a:ext cx="9684133" cy="5552957"/>
          </a:xfrm>
        </p:spPr>
        <p:txBody>
          <a:bodyPr>
            <a:normAutofit fontScale="90000"/>
          </a:bodyPr>
          <a:lstStyle/>
          <a:p>
            <a:pPr algn="just"/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павышанага ўзроўню вывучэння беларускай літаратуры распрацаваны электронны дадатак, размешчаны на інтэрнэт-рэсурсе «Профільнае навучанне»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profil.adu.by).</a:t>
            </a:r>
            <a:r>
              <a:rPr lang="be-BY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Павышаны ўзровень вывучэння вучэбнага прадмета – вывучэнне зместу адпаведнага вучэбнага прадмета, які ўключае ў сябе базавы ўзровень вывучэння гэтага вучэбнага прадмета з паглыбленнем яго зместу (</a:t>
            </a:r>
            <a:r>
              <a:rPr lang="be-BY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артыкул 158 Кодэкса Рэспублікі Беларусь аб адукацыі</a:t>
            </a:r>
            <a: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У вучэбным дапаможніку для 11 класа на друкаванай аснове, які змяшчае вучэбны матэрыял для базавага ўзроўню, прадугледжаны спасылкі на матэрыялы, што паглыбляюць іх змест (матэрыялы павышанага ўзроўню). Такія спасылкі ў вучэбным дапаможніку пазначаны спецыяльным сімвалам-знакам     .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Наяўнасць такога знака паказвае, што для працы з матэрыяламі павышанага ўзроўню неабходна перайсці ў адпаведны электронны дадатак на інтэрнэт-рэсурсе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profil.adu.by.</a:t>
            </a:r>
            <a:b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Так, напрыклад, наяўнасць сімвала-знака         на с.  40  Вучэбнага дапаможніка для 11 класа на друкаванай аснове (базавы ўзровень) азначае тое, што  аповесць «Гандлярка і паэт» І. Шамякіна вывучаецца на павышаным узроўні; апавяданне «Галя» Янкі Брыля  (с. 51) таксама вывучаецца на павышаным узроўні.</a:t>
            </a:r>
            <a:b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623" t="12583" r="22016" b="11851"/>
          <a:stretch/>
        </p:blipFill>
        <p:spPr>
          <a:xfrm>
            <a:off x="5940252" y="5112768"/>
            <a:ext cx="270406" cy="41225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17859" y="583870"/>
            <a:ext cx="9380062" cy="7812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e-BY" dirty="0">
                <a:solidFill>
                  <a:srgbClr val="0070C0"/>
                </a:solidFill>
              </a:rPr>
              <a:t>Павышаны ўзровень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623" t="12583" r="22016" b="11851"/>
          <a:stretch/>
        </p:blipFill>
        <p:spPr>
          <a:xfrm>
            <a:off x="9927515" y="3999458"/>
            <a:ext cx="270406" cy="4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1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187"/>
          </a:xfrm>
        </p:spPr>
        <p:txBody>
          <a:bodyPr/>
          <a:lstStyle/>
          <a:p>
            <a:pPr algn="ctr"/>
            <a:r>
              <a:rPr lang="be-BY" dirty="0">
                <a:solidFill>
                  <a:srgbClr val="0070C0"/>
                </a:solidFill>
              </a:rPr>
              <a:t>Павышаны ўзровень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334" y="3503221"/>
            <a:ext cx="100702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(с. 55) знак указвае на тое,  што на павышаным узроўні па тэорыі літаратуры разглядаецца яшчэ пытанне </a:t>
            </a:r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«Традыцыі і наватарства (паглыбленне паняццяў).</a:t>
            </a:r>
          </a:p>
          <a:p>
            <a:pPr algn="just"/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с. 81. знак для павышанага ўзроўню ўказвае на тое, што акрамя паняцця пра вобразы-сімвалы, мастацкія дэталі, іх роля ў тэксце (паглыбленне паняццяў) вучні знаёмяцца  яшчэ </a:t>
            </a:r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выяўленнем аўтарскай пазіцыі ў мастацкім творы, аўтарскай канцэпцыяй жыцця і асобы, з гераічным і трагічным у літаратуры.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24" y="1138052"/>
            <a:ext cx="7766464" cy="23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2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99" y="625366"/>
            <a:ext cx="8596668" cy="241737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36" r="5049" b="1890"/>
          <a:stretch/>
        </p:blipFill>
        <p:spPr>
          <a:xfrm>
            <a:off x="3425779" y="207034"/>
            <a:ext cx="5009883" cy="629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3" y="1039982"/>
            <a:ext cx="9684862" cy="5692436"/>
          </a:xfrm>
        </p:spPr>
        <p:txBody>
          <a:bodyPr>
            <a:normAutofit fontScale="90000"/>
          </a:bodyPr>
          <a:lstStyle/>
          <a:p>
            <a:pPr algn="just"/>
            <a:r>
              <a:rPr lang="be-BY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Патрэбна звяртаць увагу на такі знак, 	калі ён стаіць у дапаможніку на пачатку знаёмства з жыццёвым і творчым шляхам пісьменнікаў, што ўказвае на матэрыял для  павышанага ўзроўню.   </a:t>
            </a:r>
            <a:br>
              <a:rPr lang="be-B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Электронны дадатак захоўвае пераемнасць з традыцыйным вучэбным выданнем на друкаванай аснове, змяшчае сістэмны і поўны выклад зместу вучэбнага прадмета «Беларуская літаратура» ў адпаведнасці з вучэбнай праграмай павышанага ўзроўню. Ён мае на мэце падтрымліваць усе асноўныя этапы адукацыйнага працэсу і ствараць аснову для яго ажыццяўлення з выкарыстаннем </a:t>
            </a:r>
            <a:r>
              <a:rPr lang="be-BY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інфармацыйна</a:t>
            </a:r>
            <a:r>
              <a:rPr lang="be-B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-камунікацыйных тэхналогій (ІКТ).</a:t>
            </a:r>
            <a:br>
              <a:rPr lang="be-B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Так, электронны дадатак да вучэбнага дапаможніка па беларускай літаратуры для 11 класа мае тыя ж умоўныя абазначэнні, што і дапаможнік на друкаванай аснове (базавы ўзровень). </a:t>
            </a:r>
            <a:br>
              <a:rPr lang="be-B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77333" y="238286"/>
            <a:ext cx="9380062" cy="9809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e-BY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Павышаны ўзровень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7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395" y="422031"/>
            <a:ext cx="9087989" cy="6189784"/>
          </a:xfrm>
        </p:spPr>
        <p:txBody>
          <a:bodyPr>
            <a:normAutofit fontScale="90000"/>
          </a:bodyPr>
          <a:lstStyle/>
          <a:p>
            <a:pPr indent="457200" algn="ctr"/>
            <a:r>
              <a:rPr lang="be-BY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Павышаны ўзровень</a:t>
            </a:r>
            <a:r>
              <a:rPr lang="be-BY" dirty="0"/>
              <a:t/>
            </a:r>
            <a:br>
              <a:rPr lang="be-BY" dirty="0"/>
            </a:br>
            <a:r>
              <a:rPr lang="be-BY" dirty="0"/>
              <a:t/>
            </a:r>
            <a:br>
              <a:rPr lang="be-BY" dirty="0"/>
            </a:br>
            <a: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 дадатак абсталяваны апаратам арганізацыі засваення вучэбнага матэрыялу і праверкі ведаў вучняў, які прадстаўлены разгорнутай сістэмай разнастайных заданняў, аб’яднаных агульнымі </a:t>
            </a:r>
            <a:r>
              <a:rPr lang="be-BY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метадычнымі і дыдактычнымі мэтамі</a:t>
            </a:r>
            <a: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асноўны змест электроннага дадатку па беларускай літаратуры складае </a:t>
            </a:r>
            <a:r>
              <a:rPr lang="be-BY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тэкст</a:t>
            </a:r>
            <a:r>
              <a:rPr lang="be-BY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методыка і прыёмы працы з тэкстам у выпадку выкарыстання электроннага дадатку аналагічныя метадам і прыёмам працы з вучэбным дапаможнікам на друкаванай аснове.</a:t>
            </a:r>
            <a:b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Электронны дадатак можа ўзнаўляцца на інтэрактыўных панэлях (дошках), камп’ютарах, планшэтах і іншых мабільных прыладах.</a:t>
            </a:r>
            <a:b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Пры неабходнасці матэрыял электроннага дадатку (</a:t>
            </a:r>
            <a:r>
              <a:rPr lang="be-BY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заданні і інш</a:t>
            </a:r>
            <a: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можна раздрукаваць.</a:t>
            </a:r>
            <a:b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Вучэбны дапаможнік па беларускай літаратуры для 11 класа (базавы і павышаны ўзроўні) разлічаны на творчае выкарыстанне настаўнікамі.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0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34" y="327804"/>
            <a:ext cx="11248845" cy="6530196"/>
          </a:xfrm>
        </p:spPr>
        <p:txBody>
          <a:bodyPr>
            <a:normAutofit/>
          </a:bodyPr>
          <a:lstStyle/>
          <a:p>
            <a:pPr algn="just"/>
            <a:r>
              <a:rPr lang="be-BY" dirty="0"/>
              <a:t>		</a:t>
            </a:r>
            <a:r>
              <a:rPr lang="be-BY" dirty="0">
                <a:solidFill>
                  <a:schemeClr val="tx1"/>
                </a:solidFill>
              </a:rPr>
              <a:t>Беларуская літаратура: вучэбны дапаможнік для 11 класа ўстаноў агульнай сярэдняй адукацыі з беларускай і рускай мовамі навучання </a:t>
            </a:r>
            <a:br>
              <a:rPr lang="be-BY" dirty="0">
                <a:solidFill>
                  <a:schemeClr val="tx1"/>
                </a:solidFill>
              </a:rPr>
            </a:br>
            <a:r>
              <a:rPr lang="be-BY" dirty="0">
                <a:solidFill>
                  <a:schemeClr val="tx1"/>
                </a:solidFill>
              </a:rPr>
              <a:t>(з электронным дадаткам для павышанага ўзроўню). Мінск: НІА, 2021</a:t>
            </a:r>
            <a:br>
              <a:rPr lang="be-BY" dirty="0">
                <a:solidFill>
                  <a:schemeClr val="tx1"/>
                </a:solidFill>
              </a:rPr>
            </a:br>
            <a:r>
              <a:rPr lang="be-BY" i="1" dirty="0">
                <a:solidFill>
                  <a:schemeClr val="tx1"/>
                </a:solidFill>
              </a:rPr>
              <a:t>пад рэдакцыяй  </a:t>
            </a:r>
            <a:r>
              <a:rPr lang="be-BY" b="1" i="1" dirty="0">
                <a:solidFill>
                  <a:schemeClr val="tx1"/>
                </a:solidFill>
              </a:rPr>
              <a:t>З.П. Мельнікавай, </a:t>
            </a:r>
            <a:br>
              <a:rPr lang="be-BY" b="1" i="1" dirty="0">
                <a:solidFill>
                  <a:schemeClr val="tx1"/>
                </a:solidFill>
              </a:rPr>
            </a:br>
            <a:r>
              <a:rPr lang="be-BY" b="1" i="1" dirty="0">
                <a:solidFill>
                  <a:schemeClr val="tx1"/>
                </a:solidFill>
              </a:rPr>
              <a:t>Г.М. Ішчанкі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072519"/>
            <a:ext cx="8596668" cy="1570962"/>
          </a:xfrm>
        </p:spPr>
        <p:txBody>
          <a:bodyPr/>
          <a:lstStyle/>
          <a:p>
            <a:pPr algn="just"/>
            <a:r>
              <a:rPr lang="be-BY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31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06062"/>
            <a:ext cx="8596668" cy="708339"/>
          </a:xfrm>
        </p:spPr>
        <p:txBody>
          <a:bodyPr>
            <a:normAutofit fontScale="90000"/>
          </a:bodyPr>
          <a:lstStyle/>
          <a:p>
            <a:pPr algn="ctr"/>
            <a:r>
              <a:rPr lang="be-BY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Аўтары:</a:t>
            </a:r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60608" y="914401"/>
            <a:ext cx="11050073" cy="571821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be-BY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Калектыў выкладчыкаў УА «Брэсцкі дзяржаўны ўніверсітэт імя </a:t>
            </a:r>
            <a:br>
              <a:rPr lang="be-BY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Пушкіна»:</a:t>
            </a:r>
          </a:p>
          <a:p>
            <a:pPr algn="just"/>
            <a:r>
              <a:rPr lang="be-BY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З.П. Мельнікава 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доктар філалагічных навук, прафесар кафедры беларускай філалогіі;</a:t>
            </a:r>
          </a:p>
          <a:p>
            <a:pPr algn="just"/>
            <a:r>
              <a:rPr lang="be-BY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Г.М. Ішчанка 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кандыдат філалагічных навук,  дацэнт кафедры беларускай філалогіі;</a:t>
            </a:r>
          </a:p>
          <a:p>
            <a:pPr algn="just"/>
            <a:r>
              <a:rPr lang="be-BY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А.С. Кавалюк 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кандыдат філалагічных навук,  дацэнт кафедры беларускай філалогіі;</a:t>
            </a:r>
          </a:p>
          <a:p>
            <a:pPr algn="just"/>
            <a:r>
              <a:rPr lang="be-BY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Н.Д. Кахновіч 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старшы выкладчык кафедры беларускай філалогіі;</a:t>
            </a:r>
          </a:p>
          <a:p>
            <a:pPr algn="just"/>
            <a:r>
              <a:rPr lang="be-BY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С.М.Шчэрба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кандыдат філалагічных навук,  дацэнт кафедры беларускай філалогіі;</a:t>
            </a:r>
          </a:p>
          <a:p>
            <a:pPr algn="just"/>
            <a:r>
              <a:rPr lang="be-BY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Л.М. Садко 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кандыдат філалагічных навук,  дацэнт кафедры  рускай літаратуры і журналістыкі;</a:t>
            </a:r>
          </a:p>
          <a:p>
            <a:pPr algn="just"/>
            <a:r>
              <a:rPr lang="be-BY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В.М.Смаль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кандыдат філалагічных навук,  дацэнт кафедры рускай літаратуры і журналістыкі;</a:t>
            </a:r>
          </a:p>
          <a:p>
            <a:pPr algn="just"/>
            <a:r>
              <a:rPr lang="be-BY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У.А. Сенькавец 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кандыдат філалагічных навук,  дацэнт кафедры рускай літаратуры і журналістыкі.</a:t>
            </a:r>
          </a:p>
          <a:p>
            <a:pPr algn="ctr"/>
            <a:r>
              <a:rPr lang="be-BY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e-BY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Выкладчыкі УА «Беларускі дзяржаўны педагагічны ўніверсітэт імя Максіма Танка»:</a:t>
            </a:r>
          </a:p>
          <a:p>
            <a:pPr algn="just"/>
            <a:r>
              <a:rPr lang="be-BY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І.М. Мішчанчук 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загадчык </a:t>
            </a:r>
            <a:r>
              <a:rPr lang="be-BY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кафедрыкафедры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беларускай і замежнай літаратуры, кандыдат філалагічных навук;</a:t>
            </a:r>
          </a:p>
          <a:p>
            <a:pPr algn="just"/>
            <a:r>
              <a:rPr lang="be-BY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Т.М. Тарасава </a:t>
            </a:r>
            <a:r>
              <a:rPr lang="be-BY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доктар філалагічных навук прафесар кафедры беларускай і замежнай літаратуры.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3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437135" cy="5688169"/>
          </a:xfrm>
        </p:spPr>
        <p:txBody>
          <a:bodyPr>
            <a:normAutofit/>
          </a:bodyPr>
          <a:lstStyle/>
          <a:p>
            <a:pPr algn="just"/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Вучэбны дапаможнік </a:t>
            </a:r>
            <a:r>
              <a:rPr lang="be-BY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«Беларуская літаратура. 11 клас» </a:t>
            </a: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абноўленае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сістэматызаванае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дапрацаванае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вучэбнае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заснаванае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папярэдняй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версіі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сябе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зарэкамендавала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практыцы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варыянт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дапаможніка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цалкам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адпавядае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мэтам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сярэдняй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школе.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дапаможніка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вызначаецца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поўнай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адпаведнасцю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вучэбнай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праграме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 вучэбным прадмеце </a:t>
            </a:r>
            <a:r>
              <a:rPr lang="be-BY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«Беларуская літаратура. 11 клас»</a:t>
            </a: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3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961" y="1040547"/>
            <a:ext cx="10921284" cy="5536100"/>
          </a:xfrm>
        </p:spPr>
        <p:txBody>
          <a:bodyPr>
            <a:normAutofit fontScale="90000"/>
          </a:bodyPr>
          <a:lstStyle/>
          <a:p>
            <a:pPr algn="just"/>
            <a:r>
              <a:rPr lang="be-BY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be-BY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фарміраванне ў вучняў ведаў і ўменняў, якія забяспечваюць самастойнае засваенне мастацка-эстэтычных, духоўна-маральных каштоўнасцей;</a:t>
            </a:r>
            <a:br>
              <a:rPr lang="be-BY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фарміраванне літаратурнай кампетэнцыі – ведаў пра літаратуру як цэласнасць, прадстаўленую ў выглядзе паняццяў і спосабаў дзейнасці;</a:t>
            </a:r>
            <a:br>
              <a:rPr lang="be-BY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фарміраванне культуралагічнай кампетэнцыі, развіццё ўяўленняў пра літаратуру як сацыякультурны феномен;</a:t>
            </a:r>
            <a:br>
              <a:rPr lang="be-BY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фарміраванне камунікатыўнай кампетэнцыі, якая раскрывае камунікатыўную прыроду тэксту, дзе наладжаны дыялог паміж героямі, аўтарам і чытачом, адзінкавым тэкстам і мноствам кантэкстаў;</a:t>
            </a:r>
            <a:br>
              <a:rPr lang="be-BY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фарміраванне культуратворчай кампетэнцыі – сістэмы цэласных аперацыянальных комплексаў розных відаў творчай дзейнасці праз уключэнне ў гэтую дзейнасць.</a:t>
            </a:r>
            <a:endParaRPr lang="ru-RU" sz="29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13CB2A-FC41-4210-9624-913D49412D4C}"/>
              </a:ext>
            </a:extLst>
          </p:cNvPr>
          <p:cNvSpPr txBox="1"/>
          <p:nvPr/>
        </p:nvSpPr>
        <p:spPr>
          <a:xfrm>
            <a:off x="1043355" y="470319"/>
            <a:ext cx="1034289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Вучэбнае выданне на друкаванай аснове (базавы ўзровень) </a:t>
            </a:r>
            <a:r>
              <a:rPr lang="be-BY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накіравана</a:t>
            </a:r>
            <a:r>
              <a:rPr lang="be-BY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вырашэнне наступных задач:</a:t>
            </a:r>
            <a:br>
              <a:rPr lang="be-BY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83619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694051" cy="5984383"/>
          </a:xfrm>
        </p:spPr>
        <p:txBody>
          <a:bodyPr>
            <a:normAutofit fontScale="90000"/>
          </a:bodyPr>
          <a:lstStyle/>
          <a:p>
            <a:pPr algn="just"/>
            <a:r>
              <a:rPr lang="be-BY" dirty="0"/>
              <a:t/>
            </a:r>
            <a:br>
              <a:rPr lang="be-BY" dirty="0"/>
            </a:br>
            <a:r>
              <a:rPr lang="en-US" dirty="0"/>
              <a:t>	</a:t>
            </a:r>
            <a:r>
              <a:rPr lang="be-BY" dirty="0"/>
              <a:t/>
            </a:r>
            <a:br>
              <a:rPr lang="be-BY" dirty="0"/>
            </a:b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Змест літаратурнай адукацыі ў XІ класе, як і ў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класе, пабудаваны на гісторыка-храналагічным прынцыпе, што дазваляе прадоўжыць знаёмства вучняў, распачатае ў папярэдніх класах, з асаблівасцямі развіцця айчыннага мастацтва слова ў розныя перыяды і спрыяе фарміраванню цэласнага гістарычнага падыходу да літаратурных з’яў, першапачатковаму разуменню ўзаемасувязей і ўзаемаўплываў у творчасці розных пісьменнікаў, успрыманню літаратуры як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працэсу.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C67B4F-9984-4C44-B49C-3ED2DC137284}"/>
              </a:ext>
            </a:extLst>
          </p:cNvPr>
          <p:cNvSpPr txBox="1"/>
          <p:nvPr/>
        </p:nvSpPr>
        <p:spPr>
          <a:xfrm>
            <a:off x="3601915" y="497450"/>
            <a:ext cx="61018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Змест і структура выдання.</a:t>
            </a:r>
            <a:r>
              <a:rPr lang="be-B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5639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97" y="561222"/>
            <a:ext cx="9252112" cy="6296778"/>
          </a:xfrm>
        </p:spPr>
        <p:txBody>
          <a:bodyPr>
            <a:normAutofit fontScale="90000"/>
          </a:bodyPr>
          <a:lstStyle/>
          <a:p>
            <a:pPr algn="just"/>
            <a:r>
              <a:rPr lang="be-BY" dirty="0"/>
              <a:t>	 </a:t>
            </a: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гэтым этапе навучання ў вучняў інтэнсіўна фарміруецца сістэма каштоўнасных арыентацый, ідэалаў і перакананняў, інтарэсаў і схільнасцей. Таму ў вучэбны дапаможнік ўключаны творы маральна-этычнай праблематыкі, у якіх выяўляюцца канфлікты характараў, ідэй, поглядаў.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Мастацкія тэксты размешчаны ў паслядоўнасці, якая адпавядае асноўным этапам развіцця літаратуры: </a:t>
            </a:r>
            <a:b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800" dirty="0"/>
              <a:t>-</a:t>
            </a:r>
            <a: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 літаратура 1960 – пачатку 1990-х гг.;</a:t>
            </a:r>
            <a:b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800" dirty="0"/>
              <a:t>-</a:t>
            </a:r>
            <a:r>
              <a:rPr lang="be-BY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Сучасная беларуская літаратура. Агляд.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800" dirty="0">
                <a:solidFill>
                  <a:schemeClr val="tx1"/>
                </a:solidFill>
              </a:rPr>
              <a:t/>
            </a:r>
            <a:br>
              <a:rPr lang="be-BY" sz="3800" dirty="0">
                <a:solidFill>
                  <a:schemeClr val="tx1"/>
                </a:solidFill>
              </a:rPr>
            </a:br>
            <a:r>
              <a:rPr lang="be-BY" dirty="0">
                <a:solidFill>
                  <a:schemeClr val="tx1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be-BY" dirty="0"/>
              <a:t/>
            </a:r>
            <a:br>
              <a:rPr lang="be-BY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32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01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>
            <a:normAutofit/>
          </a:bodyPr>
          <a:lstStyle/>
          <a:p>
            <a:r>
              <a:rPr lang="be-BY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Змест і структура вучэбнага дапаможніка: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685" y="17772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298" t="2811"/>
          <a:stretch/>
        </p:blipFill>
        <p:spPr>
          <a:xfrm>
            <a:off x="677334" y="1777285"/>
            <a:ext cx="4703538" cy="356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1104" y="2009104"/>
            <a:ext cx="38894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Раздзел падзелены на персанальныя главы:</a:t>
            </a:r>
          </a:p>
          <a:p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«Іван Шамякін»,</a:t>
            </a:r>
          </a:p>
          <a:p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«Андрэй Макаёнак»,</a:t>
            </a:r>
          </a:p>
          <a:p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«Янка Брыль»,</a:t>
            </a:r>
          </a:p>
          <a:p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«Васіль Быкаў»,</a:t>
            </a:r>
          </a:p>
          <a:p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«Уладзімір Караткевіч», </a:t>
            </a:r>
          </a:p>
          <a:p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«Міхась Стральцоў»,</a:t>
            </a:r>
          </a:p>
          <a:p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«Ніл Гілевіч» і інш.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533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1055</TotalTime>
  <Words>169</Words>
  <Application>Microsoft Office PowerPoint</Application>
  <PresentationFormat>Широкоэкранный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Грань</vt:lpstr>
      <vt:lpstr>Выкарыстанне ў адукацыйным працэсе новага вучэбнага дапаможніка «Беларуская літаратура» для 11 класа</vt:lpstr>
      <vt:lpstr>»</vt:lpstr>
      <vt:lpstr>  Беларуская літаратура: вучэбны дапаможнік для 11 класа ўстаноў агульнай сярэдняй адукацыі з беларускай і рускай мовамі навучання  (з электронным дадаткам для павышанага ўзроўню). Мінск: НІА, 2021 пад рэдакцыяй  З.П. Мельнікавай,  Г.М. Ішчанкі</vt:lpstr>
      <vt:lpstr>Аўтары:</vt:lpstr>
      <vt:lpstr>  Вучэбны дапаможнік «Беларуская літаратура. 11 клас» – гэта абноўленае, сістэматызаванае і дапрацаванае вучэбнае выданне, заснаванае на папярэдняй версіі, якое добра сябе зарэкамендавала ў школьнай практыцы. Сучасны варыянт дапаможніка цалкам адпавядае мэтам і задачам адукацыі ў сярэдняй школе. Змест дапаможніка вызначаецца поўнай адпаведнасцю вучэбнай праграме па вучэбным прадмеце «Беларуская літаратура. 11 клас».</vt:lpstr>
      <vt:lpstr>  - фарміраванне ў вучняў ведаў і ўменняў, якія забяспечваюць самастойнае засваенне мастацка-эстэтычных, духоўна-маральных каштоўнасцей; - фарміраванне літаратурнай кампетэнцыі – ведаў пра літаратуру як цэласнасць, прадстаўленую ў выглядзе паняццяў і спосабаў дзейнасці; - фарміраванне культуралагічнай кампетэнцыі, развіццё ўяўленняў пра літаратуру як сацыякультурны феномен; - фарміраванне камунікатыўнай кампетэнцыі, якая раскрывае камунікатыўную прыроду тэксту, дзе наладжаны дыялог паміж героямі, аўтарам і чытачом, адзінкавым тэкстам і мноствам кантэкстаў; - фарміраванне культуратворчай кампетэнцыі – сістэмы цэласных аперацыянальных комплексаў розных відаў творчай дзейнасці праз уключэнне ў гэтую дзейнасць.</vt:lpstr>
      <vt:lpstr>   Змест літаратурнай адукацыі ў XІ класе, як і ў  Х класе, пабудаваны на гісторыка-храналагічным прынцыпе, што дазваляе прадоўжыць знаёмства вучняў, распачатае ў папярэдніх класах, з асаблівасцямі развіцця айчыннага мастацтва слова ў розныя перыяды і спрыяе фарміраванню цэласнага гістарычнага падыходу да літаратурных з’яў, першапачатковаму разуменню ўзаемасувязей і ўзаемаўплываў у творчасці розных пісьменнікаў, успрыманню літаратуры як працэсу.</vt:lpstr>
      <vt:lpstr>  На гэтым этапе навучання ў вучняў інтэнсіўна фарміруецца сістэма каштоўнасных арыентацый, ідэалаў і перакананняў, інтарэсаў і схільнасцей. Таму ў вучэбны дапаможнік ўключаны творы маральна-этычнай праблематыкі, у якіх выяўляюцца канфлікты характараў, ідэй, поглядаў.  Мастацкія тэксты размешчаны ў паслядоўнасці, якая адпавядае асноўным этапам развіцця літаратуры:  -Беларуская літаратура 1960 – пачатку 1990-х гг.; -Сучасная беларуская літаратура. Агляд.     </vt:lpstr>
      <vt:lpstr>Змест і структура вучэбнага дапаможніка:</vt:lpstr>
      <vt:lpstr>Змест і структура вучэбнага дапаможніка:</vt:lpstr>
      <vt:lpstr>Презентация PowerPoint</vt:lpstr>
      <vt:lpstr>Змест і структура вучэбнага дапаможніка</vt:lpstr>
      <vt:lpstr>Змест і структура вучэбнага дапаможніка</vt:lpstr>
      <vt:lpstr>Сістэма арыентацыі ў вучэбным дапаможніку  </vt:lpstr>
      <vt:lpstr>Сістэма арыентацыі ў вучэбным дапаможніку </vt:lpstr>
      <vt:lpstr>  У дапаможніку рэалізуецца навігацыйная функцыя: маюцца спасылкі на кампаненты вучэбна-метадычнага комплексу па вучэбным прадмеце (дадатковы матэрыял, размешчаны на электронным адукацыйным рэсурсе «Беларуская літаратура. 11 клас» нацыянальнага адукацыйнага партала ( http://e-vedy.adu.by/); заданні (QR-коды) для праверкі ведаў з дапамогай смартфона або планшэта:     </vt:lpstr>
      <vt:lpstr>Навігацыйная функцыя</vt:lpstr>
      <vt:lpstr> Для павышанага ўзроўню вывучэння беларускай літаратуры распрацаваны электронны дадатак, размешчаны на інтэрнэт-рэсурсе «Профільнае навучанне» (profil.adu.by).                 Павышаны ўзровень вывучэння вучэбнага прадмета – вывучэнне зместу адпаведнага вучэбнага прадмета, які ўключае ў сябе базавы ўзровень вывучэння гэтага вучэбнага прадмета з паглыбленнем яго зместу (артыкул 158 Кодэкса Рэспублікі Беларусь аб адукацыі). У вучэбным дапаможніку для 11 класа на друкаванай аснове, які змяшчае вучэбны матэрыял для базавага ўзроўню, прадугледжаны спасылкі на матэрыялы, што паглыбляюць іх змест (матэрыялы павышанага ўзроўню). Такія спасылкі ў вучэбным дапаможніку пазначаны спецыяльным сімвалам-знакам     . Наяўнасць такога знака паказвае, што для працы з матэрыяламі павышанага ўзроўню неабходна перайсці ў адпаведны электронны дадатак на інтэрнэт-рэсурсе profil.adu.by.    Так, напрыклад, наяўнасць сімвала-знака         на с.  40  Вучэбнага дапаможніка для 11 класа на друкаванай аснове (базавы ўзровень) азначае тое, што  аповесць «Гандлярка і паэт» І. Шамякіна вывучаецца на павышаным узроўні; апавяданне «Галя» Янкі Брыля  (с. 51) таксама вывучаецца на павышаным узроўні.  </vt:lpstr>
      <vt:lpstr>Павышаны ўзровень</vt:lpstr>
      <vt:lpstr> Патрэбна звяртаць увагу на такі знак,  калі ён стаіць у дапаможніку на пачатку знаёмства з жыццёвым і творчым шляхам пісьменнікаў, што ўказвае на матэрыял для  павышанага ўзроўню.     Электронны дадатак захоўвае пераемнасць з традыцыйным вучэбным выданнем на друкаванай аснове, змяшчае сістэмны і поўны выклад зместу вучэбнага прадмета «Беларуская літаратура» ў адпаведнасці з вучэбнай праграмай павышанага ўзроўню. Ён мае на мэце падтрымліваць усе асноўныя этапы адукацыйнага працэсу і ствараць аснову для яго ажыццяўлення з выкарыстаннем інфармацыйна-камунікацыйных тэхналогій (ІКТ).         Так, электронны дадатак да вучэбнага дапаможніка па беларускай літаратуры для 11 класа мае тыя ж умоўныя абазначэнні, што і дапаможнік на друкаванай аснове (базавы ўзровень).            </vt:lpstr>
      <vt:lpstr>Павышаны ўзровень  Электронны дадатак абсталяваны апаратам арганізацыі засваення вучэбнага матэрыялу і праверкі ведаў вучняў, які прадстаўлены разгорнутай сістэмай разнастайных заданняў, аб’яднаных агульнымі метадычнымі і дыдактычнымі мэтамі. Так, асноўны змест электроннага дадатку па беларускай літаратуры складае тэкст; методыка і прыёмы працы з тэкстам у выпадку выкарыстання электроннага дадатку аналагічныя метадам і прыёмам працы з вучэбным дапаможнікам на друкаванай аснове.    Электронны дадатак можа ўзнаўляцца на інтэрактыўных панэлях (дошках), камп’ютарах, планшэтах і іншых мабільных прыладах.    Пры неабходнасці матэрыял электроннага дадатку (заданні і інш.) можна раздрукаваць.    Вучэбны дапаможнік па беларускай літаратуры для 11 класа (базавы і павышаны ўзроўні) разлічаны на творчае выкарыстанне настаўнікамі.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Выкарыстанне ў адукацыйным працэсе новага вучэбнага дапаможніка «Беларуская літаратура» для 11 класа</dc:title>
  <dc:creator>XTreme.ws</dc:creator>
  <cp:lastModifiedBy>XTreme.ws</cp:lastModifiedBy>
  <cp:revision>117</cp:revision>
  <cp:lastPrinted>2021-11-28T16:28:33Z</cp:lastPrinted>
  <dcterms:created xsi:type="dcterms:W3CDTF">2021-11-23T17:23:28Z</dcterms:created>
  <dcterms:modified xsi:type="dcterms:W3CDTF">2021-11-30T08:59:29Z</dcterms:modified>
</cp:coreProperties>
</file>