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3" r:id="rId1"/>
  </p:sldMasterIdLst>
  <p:notesMasterIdLst>
    <p:notesMasterId r:id="rId7"/>
  </p:notesMasterIdLst>
  <p:sldIdLst>
    <p:sldId id="345" r:id="rId2"/>
    <p:sldId id="343" r:id="rId3"/>
    <p:sldId id="344" r:id="rId4"/>
    <p:sldId id="346" r:id="rId5"/>
    <p:sldId id="314" r:id="rId6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342A"/>
    <a:srgbClr val="3C3D3B"/>
    <a:srgbClr val="F4F4F7"/>
    <a:srgbClr val="9E9F9E"/>
    <a:srgbClr val="D4D4D4"/>
    <a:srgbClr val="CE3428"/>
    <a:srgbClr val="B4B6B8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80"/>
  </p:normalViewPr>
  <p:slideViewPr>
    <p:cSldViewPr snapToGrid="0" snapToObjects="1">
      <p:cViewPr varScale="1">
        <p:scale>
          <a:sx n="88" d="100"/>
          <a:sy n="88" d="100"/>
        </p:scale>
        <p:origin x="-57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BE3DA10-27A8-479D-9481-9C4F694C93EB}" type="datetimeFigureOut">
              <a:rPr lang="ru-RU"/>
              <a:pPr>
                <a:defRPr/>
              </a:pPr>
              <a:t>16.11.2019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26379C5-E552-47A7-AC64-C76C8A8848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547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2774" y="1196976"/>
            <a:ext cx="8426454" cy="3365500"/>
          </a:xfrm>
        </p:spPr>
        <p:txBody>
          <a:bodyPr anchor="b">
            <a:normAutofit/>
          </a:bodyPr>
          <a:lstStyle>
            <a:lvl1pPr>
              <a:defRPr sz="4800" b="0" i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82774" y="4760259"/>
            <a:ext cx="8426454" cy="162149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87523-377B-4A66-B64D-95FE2C3694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5576" y="1196975"/>
            <a:ext cx="421042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095999" y="1196975"/>
            <a:ext cx="5472113" cy="51847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82773" y="2868706"/>
            <a:ext cx="4213225" cy="35130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1A646-591E-4459-82B9-DC7DEF4145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 userDrawn="1"/>
        </p:nvSpPr>
        <p:spPr>
          <a:xfrm>
            <a:off x="0" y="0"/>
            <a:ext cx="9826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TextBox 4"/>
          <p:cNvSpPr txBox="1"/>
          <p:nvPr userDrawn="1"/>
        </p:nvSpPr>
        <p:spPr>
          <a:xfrm rot="16200000">
            <a:off x="83344" y="3167857"/>
            <a:ext cx="81597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spc="300" dirty="0">
                <a:solidFill>
                  <a:srgbClr val="DB342A"/>
                </a:solidFill>
                <a:latin typeface="Museo Sans Cyrl 500" charset="0"/>
                <a:ea typeface="Museo Sans Cyrl 500" charset="0"/>
                <a:cs typeface="Museo Sans Cyrl 500" charset="0"/>
              </a:rPr>
              <a:t>•••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9" y="1196975"/>
            <a:ext cx="5472113" cy="72031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297271" y="1981199"/>
            <a:ext cx="4270842" cy="4195764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  <a:lvl2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2pPr>
            <a:lvl3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3pPr>
            <a:lvl4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4pPr>
            <a:lvl5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90600" y="1952170"/>
            <a:ext cx="2024743" cy="4905829"/>
          </a:xfrm>
        </p:spPr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015343" y="1181101"/>
            <a:ext cx="2024743" cy="5676898"/>
          </a:xfrm>
        </p:spPr>
      </p:sp>
      <p:sp>
        <p:nvSpPr>
          <p:cNvPr id="10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5040086" y="2728687"/>
            <a:ext cx="2024743" cy="4129314"/>
          </a:xfrm>
        </p:spPr>
      </p:sp>
      <p:sp>
        <p:nvSpPr>
          <p:cNvPr id="12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Управление корпоративных эвентов и студенческих инициатив</a:t>
            </a: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79EDD-6A8D-4702-A4CB-EA5F497BC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ключительный слайд">
    <p:bg>
      <p:bgPr>
        <a:solidFill>
          <a:srgbClr val="DB34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B3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3"/>
          <p:cNvSpPr/>
          <p:nvPr userDrawn="1"/>
        </p:nvSpPr>
        <p:spPr>
          <a:xfrm>
            <a:off x="0" y="0"/>
            <a:ext cx="12192000" cy="1619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" name="Рисунок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882775" y="344488"/>
            <a:ext cx="1260475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8"/>
          <p:cNvSpPr txBox="1"/>
          <p:nvPr userDrawn="1"/>
        </p:nvSpPr>
        <p:spPr>
          <a:xfrm>
            <a:off x="7591425" y="490538"/>
            <a:ext cx="3976688" cy="8540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rPr>
              <a:t>129226, г. Москва, 2-й Сельскохозяйственный проезд, 4</a:t>
            </a:r>
            <a:endParaRPr lang="en-US" sz="1100" dirty="0">
              <a:solidFill>
                <a:srgbClr val="3C3D3B"/>
              </a:solidFill>
              <a:latin typeface="Museo Sans Cyrl 500" charset="0"/>
              <a:ea typeface="Museo Sans Cyrl 500" charset="0"/>
              <a:cs typeface="Museo Sans Cyrl 500" charset="0"/>
            </a:endParaRPr>
          </a:p>
          <a:p>
            <a:pPr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err="1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rPr>
              <a:t>info@mgpu.ru</a:t>
            </a:r>
            <a:endParaRPr lang="en-US" sz="1100" dirty="0">
              <a:solidFill>
                <a:srgbClr val="3C3D3B"/>
              </a:solidFill>
              <a:latin typeface="Museo Sans Cyrl 500" charset="0"/>
              <a:ea typeface="Museo Sans Cyrl 500" charset="0"/>
              <a:cs typeface="Museo Sans Cyrl 500" charset="0"/>
            </a:endParaRPr>
          </a:p>
          <a:p>
            <a:pPr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rPr>
              <a:t>+7 (499) 181-24-62</a:t>
            </a:r>
            <a:br>
              <a:rPr lang="en-US" sz="1100" dirty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rPr>
            </a:br>
            <a:r>
              <a:rPr lang="en-US" sz="1100" dirty="0" err="1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rPr>
              <a:t>www.mgpu.ru</a:t>
            </a:r>
            <a:endParaRPr lang="ru-RU" sz="1100" dirty="0">
              <a:solidFill>
                <a:srgbClr val="3C3D3B"/>
              </a:solidFill>
              <a:latin typeface="Museo Sans Cyrl 500" charset="0"/>
              <a:ea typeface="Museo Sans Cyrl 500" charset="0"/>
              <a:cs typeface="Museo Sans Cyrl 500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2773" y="2223246"/>
            <a:ext cx="9685339" cy="2339229"/>
          </a:xfrm>
        </p:spPr>
        <p:txBody>
          <a:bodyPr anchor="b">
            <a:normAutofit/>
          </a:bodyPr>
          <a:lstStyle>
            <a:lvl1pPr>
              <a:defRPr sz="3200" b="0" i="0">
                <a:solidFill>
                  <a:srgbClr val="F4F4F7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82773" y="4625787"/>
            <a:ext cx="9685339" cy="1755963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buNone/>
              <a:defRPr sz="1600">
                <a:solidFill>
                  <a:srgbClr val="D4D4D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2775" y="1196975"/>
            <a:ext cx="8426450" cy="7207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882775" y="2035175"/>
            <a:ext cx="4137025" cy="41417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72200" y="2035175"/>
            <a:ext cx="4137025" cy="41417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90EB6-411A-4DF5-8358-BADAD839F0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2775" y="1196975"/>
            <a:ext cx="8426450" cy="7207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882775" y="2035175"/>
            <a:ext cx="4137025" cy="41417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72200" y="2035175"/>
            <a:ext cx="4137025" cy="41417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4ADE9-2595-42C4-B19F-9B0263819C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2774" y="1981201"/>
            <a:ext cx="8426453" cy="41957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0C378-0418-4D2C-B203-BADC6CE0A6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2774" y="1196976"/>
            <a:ext cx="8426454" cy="2232024"/>
          </a:xfrm>
        </p:spPr>
        <p:txBody>
          <a:bodyPr anchor="b">
            <a:normAutofit/>
          </a:bodyPr>
          <a:lstStyle>
            <a:lvl1pPr>
              <a:defRPr sz="3600" b="0" i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82774" y="3496235"/>
            <a:ext cx="8426454" cy="28800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49222-ED99-422C-B8D5-474F7EF5F2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882774" y="1981199"/>
            <a:ext cx="4213226" cy="4195763"/>
          </a:xfrm>
        </p:spPr>
        <p:txBody>
          <a:bodyPr>
            <a:normAutofit/>
          </a:bodyPr>
          <a:lstStyle>
            <a:lvl1pPr marL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defRPr sz="1600"/>
            </a:lvl1pPr>
            <a:lvl2pPr marL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defRPr sz="1600"/>
            </a:lvl2pPr>
            <a:lvl3pPr marL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defRPr sz="1600"/>
            </a:lvl3pPr>
            <a:lvl4pPr marL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defRPr sz="1600"/>
            </a:lvl4pPr>
            <a:lvl5pPr marL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Объект 2"/>
          <p:cNvSpPr>
            <a:spLocks noGrp="1"/>
          </p:cNvSpPr>
          <p:nvPr>
            <p:ph sz="half" idx="13"/>
          </p:nvPr>
        </p:nvSpPr>
        <p:spPr>
          <a:xfrm>
            <a:off x="6096000" y="1981199"/>
            <a:ext cx="4213226" cy="4195763"/>
          </a:xfrm>
        </p:spPr>
        <p:txBody>
          <a:bodyPr>
            <a:normAutofit/>
          </a:bodyPr>
          <a:lstStyle>
            <a:lvl1pPr marL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defRPr sz="1600"/>
            </a:lvl1pPr>
            <a:lvl2pPr marL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defRPr sz="1600"/>
            </a:lvl2pPr>
            <a:lvl3pPr marL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defRPr sz="1600"/>
            </a:lvl3pPr>
            <a:lvl4pPr marL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defRPr sz="1600"/>
            </a:lvl4pPr>
            <a:lvl5pPr marL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A170B-1606-403C-A4A6-CDB03BE1B4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82774" y="2093119"/>
            <a:ext cx="421322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882774" y="2989263"/>
            <a:ext cx="4213226" cy="3200400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  <a:lvl2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2pPr>
            <a:lvl3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3pPr>
            <a:lvl4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4pPr>
            <a:lvl5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Текст 2"/>
          <p:cNvSpPr>
            <a:spLocks noGrp="1"/>
          </p:cNvSpPr>
          <p:nvPr>
            <p:ph type="body" idx="13"/>
          </p:nvPr>
        </p:nvSpPr>
        <p:spPr>
          <a:xfrm>
            <a:off x="6095999" y="2093119"/>
            <a:ext cx="421322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half" idx="14"/>
          </p:nvPr>
        </p:nvSpPr>
        <p:spPr>
          <a:xfrm>
            <a:off x="6095999" y="2989263"/>
            <a:ext cx="4213226" cy="3200400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  <a:lvl2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2pPr>
            <a:lvl3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3pPr>
            <a:lvl4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4pPr>
            <a:lvl5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502FE-A08F-4DB5-A725-773794D457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объект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882774" y="1995947"/>
            <a:ext cx="3060000" cy="4181015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  <a:lvl2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2pPr>
            <a:lvl3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3pPr>
            <a:lvl4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4pPr>
            <a:lvl5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95444" y="1995947"/>
            <a:ext cx="3060000" cy="418101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  <a:lvl2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2pPr>
            <a:lvl3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3pPr>
            <a:lvl4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4pPr>
            <a:lvl5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Объект 3"/>
          <p:cNvSpPr>
            <a:spLocks noGrp="1"/>
          </p:cNvSpPr>
          <p:nvPr>
            <p:ph sz="half" idx="13"/>
          </p:nvPr>
        </p:nvSpPr>
        <p:spPr>
          <a:xfrm>
            <a:off x="8508113" y="1995946"/>
            <a:ext cx="3060000" cy="418101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  <a:lvl2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2pPr>
            <a:lvl3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3pPr>
            <a:lvl4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4pPr>
            <a:lvl5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AFBA8-FDF8-4144-822E-64600B9812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55F3E-ACE3-40E9-8208-22BC208B29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7A875-6843-4CCC-879F-E498BDCE4D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9" y="1196975"/>
            <a:ext cx="5472113" cy="51847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885576" y="1196975"/>
            <a:ext cx="421042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3"/>
          <p:cNvSpPr>
            <a:spLocks noGrp="1"/>
          </p:cNvSpPr>
          <p:nvPr>
            <p:ph type="body" sz="half" idx="2"/>
          </p:nvPr>
        </p:nvSpPr>
        <p:spPr>
          <a:xfrm>
            <a:off x="1882773" y="2868706"/>
            <a:ext cx="4213225" cy="35130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A8E5-228D-42ED-A37B-649EFFFEE1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7"/>
          <p:cNvPicPr>
            <a:picLocks noChangeAspect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7539038" y="0"/>
            <a:ext cx="46529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1882775" y="1196975"/>
            <a:ext cx="84264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882775" y="2035175"/>
            <a:ext cx="8426450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882775" y="6176963"/>
            <a:ext cx="8426450" cy="4841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9E9F9E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255375" y="6176963"/>
            <a:ext cx="576263" cy="4841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 b="1" i="0">
                <a:solidFill>
                  <a:srgbClr val="9E9F9E"/>
                </a:solidFill>
                <a:latin typeface="Museo Sans Cyrl 700" charset="0"/>
                <a:ea typeface="Museo Sans Cyrl 700" charset="0"/>
                <a:cs typeface="Museo Sans Cyrl 700" charset="0"/>
              </a:defRPr>
            </a:lvl1pPr>
          </a:lstStyle>
          <a:p>
            <a:pPr>
              <a:defRPr/>
            </a:pPr>
            <a:fld id="{8F98ED24-2756-4E02-92C5-3016E49AF8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0" y="0"/>
            <a:ext cx="982663" cy="6858000"/>
          </a:xfrm>
          <a:prstGeom prst="rect">
            <a:avLst/>
          </a:prstGeom>
          <a:solidFill>
            <a:srgbClr val="DB3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2" name="Рисунок 6"/>
          <p:cNvPicPr>
            <a:picLocks noChangeAspect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10398125" y="657225"/>
            <a:ext cx="11699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6" r:id="rId2"/>
    <p:sldLayoutId id="2147483735" r:id="rId3"/>
    <p:sldLayoutId id="2147483734" r:id="rId4"/>
    <p:sldLayoutId id="2147483733" r:id="rId5"/>
    <p:sldLayoutId id="2147483732" r:id="rId6"/>
    <p:sldLayoutId id="2147483731" r:id="rId7"/>
    <p:sldLayoutId id="2147483730" r:id="rId8"/>
    <p:sldLayoutId id="2147483729" r:id="rId9"/>
    <p:sldLayoutId id="2147483728" r:id="rId10"/>
    <p:sldLayoutId id="2147483738" r:id="rId11"/>
    <p:sldLayoutId id="2147483739" r:id="rId12"/>
    <p:sldLayoutId id="2147483727" r:id="rId13"/>
    <p:sldLayoutId id="2147483726" r:id="rId14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3C3D3B"/>
          </a:solidFill>
          <a:latin typeface="Museo Sans Cyrl 500" charset="0"/>
          <a:ea typeface="Museo Sans Cyrl 500" charset="0"/>
          <a:cs typeface="Museo Sans Cyrl 500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C3D3B"/>
          </a:solidFill>
          <a:latin typeface="Museo Sans Cyrl 500"/>
          <a:ea typeface="Museo Sans Cyrl 500"/>
          <a:cs typeface="Museo Sans Cyrl 50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C3D3B"/>
          </a:solidFill>
          <a:latin typeface="Museo Sans Cyrl 500"/>
          <a:ea typeface="Museo Sans Cyrl 500"/>
          <a:cs typeface="Museo Sans Cyrl 50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C3D3B"/>
          </a:solidFill>
          <a:latin typeface="Museo Sans Cyrl 500"/>
          <a:ea typeface="Museo Sans Cyrl 500"/>
          <a:cs typeface="Museo Sans Cyrl 50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C3D3B"/>
          </a:solidFill>
          <a:latin typeface="Museo Sans Cyrl 500"/>
          <a:ea typeface="Museo Sans Cyrl 500"/>
          <a:cs typeface="Museo Sans Cyrl 50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C3D3B"/>
          </a:solidFill>
          <a:latin typeface="Museo Sans Cyrl 500"/>
          <a:ea typeface="Museo Sans Cyrl 500"/>
          <a:cs typeface="Museo Sans Cyrl 50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C3D3B"/>
          </a:solidFill>
          <a:latin typeface="Museo Sans Cyrl 500"/>
          <a:ea typeface="Museo Sans Cyrl 500"/>
          <a:cs typeface="Museo Sans Cyrl 50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C3D3B"/>
          </a:solidFill>
          <a:latin typeface="Museo Sans Cyrl 500"/>
          <a:ea typeface="Museo Sans Cyrl 500"/>
          <a:cs typeface="Museo Sans Cyrl 50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C3D3B"/>
          </a:solidFill>
          <a:latin typeface="Museo Sans Cyrl 500"/>
          <a:ea typeface="Museo Sans Cyrl 500"/>
          <a:cs typeface="Museo Sans Cyrl 50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rgbClr val="3C3D3B"/>
          </a:solidFill>
          <a:latin typeface="Museo Sans Cyrl 500" charset="0"/>
          <a:ea typeface="Museo Sans Cyrl 500" charset="0"/>
          <a:cs typeface="Museo Sans Cyrl 500" charset="0"/>
        </a:defRPr>
      </a:lvl1pPr>
      <a:lvl2pPr marL="4572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defRPr sz="2400" kern="1200">
          <a:solidFill>
            <a:srgbClr val="3C3D3B"/>
          </a:solidFill>
          <a:latin typeface="Museo Sans Cyrl 500" charset="0"/>
          <a:ea typeface="Museo Sans Cyrl 500" charset="0"/>
          <a:cs typeface="Museo Sans Cyrl 500" charset="0"/>
        </a:defRPr>
      </a:lvl2pPr>
      <a:lvl3pPr marL="9144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defRPr sz="2000" kern="1200">
          <a:solidFill>
            <a:srgbClr val="3C3D3B"/>
          </a:solidFill>
          <a:latin typeface="Museo Sans Cyrl 500" charset="0"/>
          <a:ea typeface="Museo Sans Cyrl 500" charset="0"/>
          <a:cs typeface="Museo Sans Cyrl 500" charset="0"/>
        </a:defRPr>
      </a:lvl3pPr>
      <a:lvl4pPr marL="1371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defRPr kern="1200">
          <a:solidFill>
            <a:srgbClr val="3C3D3B"/>
          </a:solidFill>
          <a:latin typeface="Museo Sans Cyrl 500" charset="0"/>
          <a:ea typeface="Museo Sans Cyrl 500" charset="0"/>
          <a:cs typeface="Museo Sans Cyrl 500" charset="0"/>
        </a:defRPr>
      </a:lvl4pPr>
      <a:lvl5pPr marL="18288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defRPr kern="1200">
          <a:solidFill>
            <a:srgbClr val="3C3D3B"/>
          </a:solidFill>
          <a:latin typeface="Museo Sans Cyrl 500" charset="0"/>
          <a:ea typeface="Museo Sans Cyrl 500" charset="0"/>
          <a:cs typeface="Museo Sans Cyrl 500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882774" y="1196976"/>
            <a:ext cx="8426454" cy="2078487"/>
          </a:xfrm>
        </p:spPr>
        <p:txBody>
          <a:bodyPr/>
          <a:lstStyle/>
          <a:p>
            <a:r>
              <a:rPr lang="en-US"/>
              <a:t>SAM </a:t>
            </a:r>
            <a:r>
              <a:rPr lang="ru-RU"/>
              <a:t>в практике работы учителя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Владимир Львовский, зав. лабораторией проектирования деятельностного содержания образования института системных проектов МГПУ</a:t>
            </a:r>
          </a:p>
          <a:p>
            <a:r>
              <a:rPr lang="en-US"/>
              <a:t>lvovsky@mail.ru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364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79655" y="456083"/>
            <a:ext cx="8426450" cy="720725"/>
          </a:xfrm>
        </p:spPr>
        <p:txBody>
          <a:bodyPr/>
          <a:lstStyle/>
          <a:p>
            <a:r>
              <a:rPr lang="en-US" sz="2800" b="1">
                <a:latin typeface="Trebuchet MS" charset="0"/>
              </a:rPr>
              <a:t>SAM</a:t>
            </a:r>
            <a:r>
              <a:rPr lang="ru-RU" sz="2800" b="1">
                <a:latin typeface="Trebuchet MS" charset="0"/>
              </a:rPr>
              <a:t> в подготовке учителя</a:t>
            </a:r>
          </a:p>
        </p:txBody>
      </p:sp>
      <p:sp>
        <p:nvSpPr>
          <p:cNvPr id="38915" name="object 18"/>
          <p:cNvSpPr txBox="1">
            <a:spLocks noChangeArrowheads="1"/>
          </p:cNvSpPr>
          <p:nvPr/>
        </p:nvSpPr>
        <p:spPr bwMode="auto">
          <a:xfrm>
            <a:off x="1882774" y="1274204"/>
            <a:ext cx="9212635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9525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ru-RU" sz="2400"/>
              <a:t>Культурно-историческая концепция Л.С. Выготского как основание методологии </a:t>
            </a:r>
            <a:r>
              <a:rPr lang="en-US" sz="2400"/>
              <a:t>SAM</a:t>
            </a:r>
            <a:endParaRPr lang="ru-RU" sz="2400"/>
          </a:p>
          <a:p>
            <a:pPr>
              <a:spcBef>
                <a:spcPts val="600"/>
              </a:spcBef>
            </a:pPr>
            <a:r>
              <a:rPr lang="ru-RU" sz="2400"/>
              <a:t>Демонстрация и комментирование апробированных блоков задач по математике и русскому языку</a:t>
            </a:r>
          </a:p>
          <a:p>
            <a:pPr>
              <a:spcBef>
                <a:spcPts val="600"/>
              </a:spcBef>
            </a:pPr>
            <a:r>
              <a:rPr lang="ru-RU" sz="2400"/>
              <a:t>Групповая работа учителей по проектированию блока задач</a:t>
            </a:r>
          </a:p>
          <a:p>
            <a:pPr>
              <a:spcBef>
                <a:spcPts val="600"/>
              </a:spcBef>
            </a:pPr>
            <a:r>
              <a:rPr lang="ru-RU" sz="2400"/>
              <a:t>Экспертиза блока/результатов со стороны тренеров-технологов и супервизоров, обсуждение типичных ошибок</a:t>
            </a:r>
          </a:p>
          <a:p>
            <a:pPr>
              <a:spcBef>
                <a:spcPts val="600"/>
              </a:spcBef>
            </a:pPr>
            <a:r>
              <a:rPr lang="ru-RU" sz="2400"/>
              <a:t>Доработка или создание нового блока, утверждение блока тренером-технологом или супервизором</a:t>
            </a:r>
          </a:p>
          <a:p>
            <a:pPr>
              <a:spcBef>
                <a:spcPts val="600"/>
              </a:spcBef>
            </a:pPr>
            <a:r>
              <a:rPr lang="ru-RU" sz="2400"/>
              <a:t>Пробная апробация созданного блока на разных учениках</a:t>
            </a:r>
          </a:p>
          <a:p>
            <a:pPr marL="352425" indent="-342900">
              <a:spcBef>
                <a:spcPts val="600"/>
              </a:spcBef>
              <a:buFont typeface="Wingdings" charset="0"/>
              <a:buChar char="è"/>
            </a:pPr>
            <a:r>
              <a:rPr lang="ru-RU" sz="2400">
                <a:latin typeface="Wingdings"/>
                <a:ea typeface="Wingdings"/>
                <a:cs typeface="Wingdings"/>
                <a:sym typeface="Wingdings"/>
              </a:rPr>
              <a:t>                  </a:t>
            </a:r>
            <a:endParaRPr lang="ru-RU" sz="2400"/>
          </a:p>
          <a:p>
            <a:pPr>
              <a:spcBef>
                <a:spcPts val="1200"/>
              </a:spcBef>
            </a:pPr>
            <a:r>
              <a:rPr lang="ru-RU" sz="2400"/>
              <a:t>Оформление и представление наиболее удачных блоков, а также полученных по нему результатов /История создания</a:t>
            </a:r>
          </a:p>
          <a:p>
            <a:endParaRPr lang="ru-RU" sz="2000">
              <a:latin typeface="Trebuchet MS" charset="0"/>
            </a:endParaRPr>
          </a:p>
        </p:txBody>
      </p:sp>
      <p:grpSp>
        <p:nvGrpSpPr>
          <p:cNvPr id="38916" name="Группа 6"/>
          <p:cNvGrpSpPr>
            <a:grpSpLocks/>
          </p:cNvGrpSpPr>
          <p:nvPr/>
        </p:nvGrpSpPr>
        <p:grpSpPr bwMode="auto">
          <a:xfrm>
            <a:off x="827405" y="2193438"/>
            <a:ext cx="605367" cy="454025"/>
            <a:chOff x="370681" y="1422400"/>
            <a:chExt cx="604838" cy="604837"/>
          </a:xfrm>
        </p:grpSpPr>
        <p:sp>
          <p:nvSpPr>
            <p:cNvPr id="8" name="object 5"/>
            <p:cNvSpPr>
              <a:spLocks/>
            </p:cNvSpPr>
            <p:nvPr/>
          </p:nvSpPr>
          <p:spPr bwMode="auto">
            <a:xfrm>
              <a:off x="370681" y="1422400"/>
              <a:ext cx="604838" cy="604837"/>
            </a:xfrm>
            <a:custGeom>
              <a:avLst/>
              <a:gdLst/>
              <a:ahLst/>
              <a:cxnLst>
                <a:cxn ang="0">
                  <a:pos x="0" y="100741"/>
                </a:cxn>
                <a:cxn ang="0">
                  <a:pos x="7916" y="61528"/>
                </a:cxn>
                <a:cxn ang="0">
                  <a:pos x="29506" y="29506"/>
                </a:cxn>
                <a:cxn ang="0">
                  <a:pos x="61528" y="7916"/>
                </a:cxn>
                <a:cxn ang="0">
                  <a:pos x="100741" y="0"/>
                </a:cxn>
                <a:cxn ang="0">
                  <a:pos x="503692" y="0"/>
                </a:cxn>
                <a:cxn ang="0">
                  <a:pos x="542905" y="7916"/>
                </a:cxn>
                <a:cxn ang="0">
                  <a:pos x="574927" y="29506"/>
                </a:cxn>
                <a:cxn ang="0">
                  <a:pos x="596516" y="61528"/>
                </a:cxn>
                <a:cxn ang="0">
                  <a:pos x="604433" y="100741"/>
                </a:cxn>
                <a:cxn ang="0">
                  <a:pos x="604433" y="503692"/>
                </a:cxn>
                <a:cxn ang="0">
                  <a:pos x="596516" y="542905"/>
                </a:cxn>
                <a:cxn ang="0">
                  <a:pos x="574927" y="574927"/>
                </a:cxn>
                <a:cxn ang="0">
                  <a:pos x="542905" y="596516"/>
                </a:cxn>
                <a:cxn ang="0">
                  <a:pos x="503692" y="604433"/>
                </a:cxn>
                <a:cxn ang="0">
                  <a:pos x="100741" y="604433"/>
                </a:cxn>
                <a:cxn ang="0">
                  <a:pos x="61528" y="596516"/>
                </a:cxn>
                <a:cxn ang="0">
                  <a:pos x="29506" y="574927"/>
                </a:cxn>
                <a:cxn ang="0">
                  <a:pos x="7916" y="542905"/>
                </a:cxn>
                <a:cxn ang="0">
                  <a:pos x="0" y="503692"/>
                </a:cxn>
                <a:cxn ang="0">
                  <a:pos x="0" y="100741"/>
                </a:cxn>
              </a:cxnLst>
              <a:rect l="0" t="0" r="r" b="b"/>
              <a:pathLst>
                <a:path w="604519" h="604519">
                  <a:moveTo>
                    <a:pt x="0" y="100741"/>
                  </a:moveTo>
                  <a:lnTo>
                    <a:pt x="7916" y="61528"/>
                  </a:lnTo>
                  <a:lnTo>
                    <a:pt x="29506" y="29506"/>
                  </a:lnTo>
                  <a:lnTo>
                    <a:pt x="61528" y="7916"/>
                  </a:lnTo>
                  <a:lnTo>
                    <a:pt x="100741" y="0"/>
                  </a:lnTo>
                  <a:lnTo>
                    <a:pt x="503692" y="0"/>
                  </a:lnTo>
                  <a:lnTo>
                    <a:pt x="542905" y="7916"/>
                  </a:lnTo>
                  <a:lnTo>
                    <a:pt x="574927" y="29506"/>
                  </a:lnTo>
                  <a:lnTo>
                    <a:pt x="596516" y="61528"/>
                  </a:lnTo>
                  <a:lnTo>
                    <a:pt x="604433" y="100741"/>
                  </a:lnTo>
                  <a:lnTo>
                    <a:pt x="604433" y="503692"/>
                  </a:lnTo>
                  <a:lnTo>
                    <a:pt x="596516" y="542905"/>
                  </a:lnTo>
                  <a:lnTo>
                    <a:pt x="574927" y="574927"/>
                  </a:lnTo>
                  <a:lnTo>
                    <a:pt x="542905" y="596516"/>
                  </a:lnTo>
                  <a:lnTo>
                    <a:pt x="503692" y="604433"/>
                  </a:lnTo>
                  <a:lnTo>
                    <a:pt x="100741" y="604433"/>
                  </a:lnTo>
                  <a:lnTo>
                    <a:pt x="61528" y="596516"/>
                  </a:lnTo>
                  <a:lnTo>
                    <a:pt x="29506" y="574927"/>
                  </a:lnTo>
                  <a:lnTo>
                    <a:pt x="7916" y="542905"/>
                  </a:lnTo>
                  <a:lnTo>
                    <a:pt x="0" y="503692"/>
                  </a:lnTo>
                  <a:lnTo>
                    <a:pt x="0" y="100741"/>
                  </a:lnTo>
                  <a:close/>
                </a:path>
              </a:pathLst>
            </a:custGeom>
            <a:noFill/>
            <a:ln w="38100">
              <a:solidFill>
                <a:srgbClr val="F593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5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924" name="object 6"/>
            <p:cNvSpPr txBox="1">
              <a:spLocks noChangeArrowheads="1"/>
            </p:cNvSpPr>
            <p:nvPr/>
          </p:nvSpPr>
          <p:spPr bwMode="auto">
            <a:xfrm>
              <a:off x="557213" y="1523023"/>
              <a:ext cx="233362" cy="430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9525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9pPr>
            </a:lstStyle>
            <a:p>
              <a:r>
                <a:rPr lang="ru-RU" sz="2100" b="1">
                  <a:solidFill>
                    <a:srgbClr val="F59300"/>
                  </a:solidFill>
                  <a:latin typeface="Trebuchet MS" charset="0"/>
                </a:rPr>
                <a:t>2</a:t>
              </a:r>
              <a:endParaRPr lang="ru-RU" sz="2100">
                <a:latin typeface="Trebuchet MS" charset="0"/>
              </a:endParaRPr>
            </a:p>
          </p:txBody>
        </p:sp>
      </p:grpSp>
      <p:grpSp>
        <p:nvGrpSpPr>
          <p:cNvPr id="38917" name="Группа 9"/>
          <p:cNvGrpSpPr>
            <a:grpSpLocks/>
          </p:cNvGrpSpPr>
          <p:nvPr/>
        </p:nvGrpSpPr>
        <p:grpSpPr bwMode="auto">
          <a:xfrm>
            <a:off x="844115" y="2847200"/>
            <a:ext cx="605367" cy="454025"/>
            <a:chOff x="370681" y="1422400"/>
            <a:chExt cx="604838" cy="604837"/>
          </a:xfrm>
        </p:grpSpPr>
        <p:sp>
          <p:nvSpPr>
            <p:cNvPr id="11" name="object 5"/>
            <p:cNvSpPr>
              <a:spLocks/>
            </p:cNvSpPr>
            <p:nvPr/>
          </p:nvSpPr>
          <p:spPr bwMode="auto">
            <a:xfrm>
              <a:off x="370681" y="1422400"/>
              <a:ext cx="604838" cy="604837"/>
            </a:xfrm>
            <a:custGeom>
              <a:avLst/>
              <a:gdLst/>
              <a:ahLst/>
              <a:cxnLst>
                <a:cxn ang="0">
                  <a:pos x="0" y="100741"/>
                </a:cxn>
                <a:cxn ang="0">
                  <a:pos x="7916" y="61528"/>
                </a:cxn>
                <a:cxn ang="0">
                  <a:pos x="29506" y="29506"/>
                </a:cxn>
                <a:cxn ang="0">
                  <a:pos x="61528" y="7916"/>
                </a:cxn>
                <a:cxn ang="0">
                  <a:pos x="100741" y="0"/>
                </a:cxn>
                <a:cxn ang="0">
                  <a:pos x="503692" y="0"/>
                </a:cxn>
                <a:cxn ang="0">
                  <a:pos x="542905" y="7916"/>
                </a:cxn>
                <a:cxn ang="0">
                  <a:pos x="574927" y="29506"/>
                </a:cxn>
                <a:cxn ang="0">
                  <a:pos x="596516" y="61528"/>
                </a:cxn>
                <a:cxn ang="0">
                  <a:pos x="604433" y="100741"/>
                </a:cxn>
                <a:cxn ang="0">
                  <a:pos x="604433" y="503692"/>
                </a:cxn>
                <a:cxn ang="0">
                  <a:pos x="596516" y="542905"/>
                </a:cxn>
                <a:cxn ang="0">
                  <a:pos x="574927" y="574927"/>
                </a:cxn>
                <a:cxn ang="0">
                  <a:pos x="542905" y="596516"/>
                </a:cxn>
                <a:cxn ang="0">
                  <a:pos x="503692" y="604433"/>
                </a:cxn>
                <a:cxn ang="0">
                  <a:pos x="100741" y="604433"/>
                </a:cxn>
                <a:cxn ang="0">
                  <a:pos x="61528" y="596516"/>
                </a:cxn>
                <a:cxn ang="0">
                  <a:pos x="29506" y="574927"/>
                </a:cxn>
                <a:cxn ang="0">
                  <a:pos x="7916" y="542905"/>
                </a:cxn>
                <a:cxn ang="0">
                  <a:pos x="0" y="503692"/>
                </a:cxn>
                <a:cxn ang="0">
                  <a:pos x="0" y="100741"/>
                </a:cxn>
              </a:cxnLst>
              <a:rect l="0" t="0" r="r" b="b"/>
              <a:pathLst>
                <a:path w="604519" h="604519">
                  <a:moveTo>
                    <a:pt x="0" y="100741"/>
                  </a:moveTo>
                  <a:lnTo>
                    <a:pt x="7916" y="61528"/>
                  </a:lnTo>
                  <a:lnTo>
                    <a:pt x="29506" y="29506"/>
                  </a:lnTo>
                  <a:lnTo>
                    <a:pt x="61528" y="7916"/>
                  </a:lnTo>
                  <a:lnTo>
                    <a:pt x="100741" y="0"/>
                  </a:lnTo>
                  <a:lnTo>
                    <a:pt x="503692" y="0"/>
                  </a:lnTo>
                  <a:lnTo>
                    <a:pt x="542905" y="7916"/>
                  </a:lnTo>
                  <a:lnTo>
                    <a:pt x="574927" y="29506"/>
                  </a:lnTo>
                  <a:lnTo>
                    <a:pt x="596516" y="61528"/>
                  </a:lnTo>
                  <a:lnTo>
                    <a:pt x="604433" y="100741"/>
                  </a:lnTo>
                  <a:lnTo>
                    <a:pt x="604433" y="503692"/>
                  </a:lnTo>
                  <a:lnTo>
                    <a:pt x="596516" y="542905"/>
                  </a:lnTo>
                  <a:lnTo>
                    <a:pt x="574927" y="574927"/>
                  </a:lnTo>
                  <a:lnTo>
                    <a:pt x="542905" y="596516"/>
                  </a:lnTo>
                  <a:lnTo>
                    <a:pt x="503692" y="604433"/>
                  </a:lnTo>
                  <a:lnTo>
                    <a:pt x="100741" y="604433"/>
                  </a:lnTo>
                  <a:lnTo>
                    <a:pt x="61528" y="596516"/>
                  </a:lnTo>
                  <a:lnTo>
                    <a:pt x="29506" y="574927"/>
                  </a:lnTo>
                  <a:lnTo>
                    <a:pt x="7916" y="542905"/>
                  </a:lnTo>
                  <a:lnTo>
                    <a:pt x="0" y="503692"/>
                  </a:lnTo>
                  <a:lnTo>
                    <a:pt x="0" y="100741"/>
                  </a:lnTo>
                  <a:close/>
                </a:path>
              </a:pathLst>
            </a:custGeom>
            <a:noFill/>
            <a:ln w="38100">
              <a:solidFill>
                <a:srgbClr val="F593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5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922" name="object 6"/>
            <p:cNvSpPr txBox="1">
              <a:spLocks noChangeArrowheads="1"/>
            </p:cNvSpPr>
            <p:nvPr/>
          </p:nvSpPr>
          <p:spPr bwMode="auto">
            <a:xfrm>
              <a:off x="557213" y="1523023"/>
              <a:ext cx="233362" cy="430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9525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9pPr>
            </a:lstStyle>
            <a:p>
              <a:r>
                <a:rPr lang="ru-RU" sz="2100" b="1">
                  <a:solidFill>
                    <a:srgbClr val="F59300"/>
                  </a:solidFill>
                  <a:latin typeface="Trebuchet MS" charset="0"/>
                </a:rPr>
                <a:t>3</a:t>
              </a:r>
              <a:endParaRPr lang="ru-RU" sz="2100">
                <a:latin typeface="Trebuchet MS" charset="0"/>
              </a:endParaRPr>
            </a:p>
          </p:txBody>
        </p:sp>
      </p:grpSp>
      <p:grpSp>
        <p:nvGrpSpPr>
          <p:cNvPr id="38918" name="Группа 12"/>
          <p:cNvGrpSpPr>
            <a:grpSpLocks/>
          </p:cNvGrpSpPr>
          <p:nvPr/>
        </p:nvGrpSpPr>
        <p:grpSpPr bwMode="auto">
          <a:xfrm>
            <a:off x="827405" y="1387395"/>
            <a:ext cx="605367" cy="454025"/>
            <a:chOff x="370681" y="1422400"/>
            <a:chExt cx="604838" cy="604837"/>
          </a:xfrm>
        </p:grpSpPr>
        <p:sp>
          <p:nvSpPr>
            <p:cNvPr id="14" name="object 5"/>
            <p:cNvSpPr>
              <a:spLocks/>
            </p:cNvSpPr>
            <p:nvPr/>
          </p:nvSpPr>
          <p:spPr bwMode="auto">
            <a:xfrm>
              <a:off x="370681" y="1422400"/>
              <a:ext cx="604838" cy="604837"/>
            </a:xfrm>
            <a:custGeom>
              <a:avLst/>
              <a:gdLst/>
              <a:ahLst/>
              <a:cxnLst>
                <a:cxn ang="0">
                  <a:pos x="0" y="100741"/>
                </a:cxn>
                <a:cxn ang="0">
                  <a:pos x="7916" y="61528"/>
                </a:cxn>
                <a:cxn ang="0">
                  <a:pos x="29506" y="29506"/>
                </a:cxn>
                <a:cxn ang="0">
                  <a:pos x="61528" y="7916"/>
                </a:cxn>
                <a:cxn ang="0">
                  <a:pos x="100741" y="0"/>
                </a:cxn>
                <a:cxn ang="0">
                  <a:pos x="503692" y="0"/>
                </a:cxn>
                <a:cxn ang="0">
                  <a:pos x="542905" y="7916"/>
                </a:cxn>
                <a:cxn ang="0">
                  <a:pos x="574927" y="29506"/>
                </a:cxn>
                <a:cxn ang="0">
                  <a:pos x="596516" y="61528"/>
                </a:cxn>
                <a:cxn ang="0">
                  <a:pos x="604433" y="100741"/>
                </a:cxn>
                <a:cxn ang="0">
                  <a:pos x="604433" y="503692"/>
                </a:cxn>
                <a:cxn ang="0">
                  <a:pos x="596516" y="542905"/>
                </a:cxn>
                <a:cxn ang="0">
                  <a:pos x="574927" y="574927"/>
                </a:cxn>
                <a:cxn ang="0">
                  <a:pos x="542905" y="596516"/>
                </a:cxn>
                <a:cxn ang="0">
                  <a:pos x="503692" y="604433"/>
                </a:cxn>
                <a:cxn ang="0">
                  <a:pos x="100741" y="604433"/>
                </a:cxn>
                <a:cxn ang="0">
                  <a:pos x="61528" y="596516"/>
                </a:cxn>
                <a:cxn ang="0">
                  <a:pos x="29506" y="574927"/>
                </a:cxn>
                <a:cxn ang="0">
                  <a:pos x="7916" y="542905"/>
                </a:cxn>
                <a:cxn ang="0">
                  <a:pos x="0" y="503692"/>
                </a:cxn>
                <a:cxn ang="0">
                  <a:pos x="0" y="100741"/>
                </a:cxn>
              </a:cxnLst>
              <a:rect l="0" t="0" r="r" b="b"/>
              <a:pathLst>
                <a:path w="604519" h="604519">
                  <a:moveTo>
                    <a:pt x="0" y="100741"/>
                  </a:moveTo>
                  <a:lnTo>
                    <a:pt x="7916" y="61528"/>
                  </a:lnTo>
                  <a:lnTo>
                    <a:pt x="29506" y="29506"/>
                  </a:lnTo>
                  <a:lnTo>
                    <a:pt x="61528" y="7916"/>
                  </a:lnTo>
                  <a:lnTo>
                    <a:pt x="100741" y="0"/>
                  </a:lnTo>
                  <a:lnTo>
                    <a:pt x="503692" y="0"/>
                  </a:lnTo>
                  <a:lnTo>
                    <a:pt x="542905" y="7916"/>
                  </a:lnTo>
                  <a:lnTo>
                    <a:pt x="574927" y="29506"/>
                  </a:lnTo>
                  <a:lnTo>
                    <a:pt x="596516" y="61528"/>
                  </a:lnTo>
                  <a:lnTo>
                    <a:pt x="604433" y="100741"/>
                  </a:lnTo>
                  <a:lnTo>
                    <a:pt x="604433" y="503692"/>
                  </a:lnTo>
                  <a:lnTo>
                    <a:pt x="596516" y="542905"/>
                  </a:lnTo>
                  <a:lnTo>
                    <a:pt x="574927" y="574927"/>
                  </a:lnTo>
                  <a:lnTo>
                    <a:pt x="542905" y="596516"/>
                  </a:lnTo>
                  <a:lnTo>
                    <a:pt x="503692" y="604433"/>
                  </a:lnTo>
                  <a:lnTo>
                    <a:pt x="100741" y="604433"/>
                  </a:lnTo>
                  <a:lnTo>
                    <a:pt x="61528" y="596516"/>
                  </a:lnTo>
                  <a:lnTo>
                    <a:pt x="29506" y="574927"/>
                  </a:lnTo>
                  <a:lnTo>
                    <a:pt x="7916" y="542905"/>
                  </a:lnTo>
                  <a:lnTo>
                    <a:pt x="0" y="503692"/>
                  </a:lnTo>
                  <a:lnTo>
                    <a:pt x="0" y="100741"/>
                  </a:lnTo>
                  <a:close/>
                </a:path>
              </a:pathLst>
            </a:custGeom>
            <a:noFill/>
            <a:ln w="38100">
              <a:solidFill>
                <a:srgbClr val="F593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5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920" name="object 6"/>
            <p:cNvSpPr txBox="1">
              <a:spLocks noChangeArrowheads="1"/>
            </p:cNvSpPr>
            <p:nvPr/>
          </p:nvSpPr>
          <p:spPr bwMode="auto">
            <a:xfrm>
              <a:off x="557213" y="1523023"/>
              <a:ext cx="233362" cy="430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9525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9pPr>
            </a:lstStyle>
            <a:p>
              <a:r>
                <a:rPr lang="ru-RU" sz="2100" b="1">
                  <a:solidFill>
                    <a:srgbClr val="F59300"/>
                  </a:solidFill>
                  <a:latin typeface="Trebuchet MS" charset="0"/>
                </a:rPr>
                <a:t>1</a:t>
              </a:r>
              <a:endParaRPr lang="ru-RU" sz="2100">
                <a:latin typeface="Trebuchet MS" charset="0"/>
              </a:endParaRPr>
            </a:p>
          </p:txBody>
        </p:sp>
      </p:grpSp>
      <p:grpSp>
        <p:nvGrpSpPr>
          <p:cNvPr id="13" name="Группа 16"/>
          <p:cNvGrpSpPr>
            <a:grpSpLocks/>
          </p:cNvGrpSpPr>
          <p:nvPr/>
        </p:nvGrpSpPr>
        <p:grpSpPr bwMode="auto">
          <a:xfrm>
            <a:off x="827405" y="4221470"/>
            <a:ext cx="605367" cy="454025"/>
            <a:chOff x="370681" y="1471673"/>
            <a:chExt cx="604838" cy="604836"/>
          </a:xfrm>
        </p:grpSpPr>
        <p:sp>
          <p:nvSpPr>
            <p:cNvPr id="15" name="object 5"/>
            <p:cNvSpPr>
              <a:spLocks/>
            </p:cNvSpPr>
            <p:nvPr/>
          </p:nvSpPr>
          <p:spPr bwMode="auto">
            <a:xfrm>
              <a:off x="370681" y="1471673"/>
              <a:ext cx="604838" cy="604836"/>
            </a:xfrm>
            <a:custGeom>
              <a:avLst/>
              <a:gdLst/>
              <a:ahLst/>
              <a:cxnLst>
                <a:cxn ang="0">
                  <a:pos x="0" y="100741"/>
                </a:cxn>
                <a:cxn ang="0">
                  <a:pos x="7916" y="61528"/>
                </a:cxn>
                <a:cxn ang="0">
                  <a:pos x="29506" y="29506"/>
                </a:cxn>
                <a:cxn ang="0">
                  <a:pos x="61528" y="7916"/>
                </a:cxn>
                <a:cxn ang="0">
                  <a:pos x="100741" y="0"/>
                </a:cxn>
                <a:cxn ang="0">
                  <a:pos x="503692" y="0"/>
                </a:cxn>
                <a:cxn ang="0">
                  <a:pos x="542905" y="7916"/>
                </a:cxn>
                <a:cxn ang="0">
                  <a:pos x="574927" y="29506"/>
                </a:cxn>
                <a:cxn ang="0">
                  <a:pos x="596516" y="61528"/>
                </a:cxn>
                <a:cxn ang="0">
                  <a:pos x="604433" y="100741"/>
                </a:cxn>
                <a:cxn ang="0">
                  <a:pos x="604433" y="503692"/>
                </a:cxn>
                <a:cxn ang="0">
                  <a:pos x="596516" y="542905"/>
                </a:cxn>
                <a:cxn ang="0">
                  <a:pos x="574927" y="574927"/>
                </a:cxn>
                <a:cxn ang="0">
                  <a:pos x="542905" y="596516"/>
                </a:cxn>
                <a:cxn ang="0">
                  <a:pos x="503692" y="604433"/>
                </a:cxn>
                <a:cxn ang="0">
                  <a:pos x="100741" y="604433"/>
                </a:cxn>
                <a:cxn ang="0">
                  <a:pos x="61528" y="596516"/>
                </a:cxn>
                <a:cxn ang="0">
                  <a:pos x="29506" y="574927"/>
                </a:cxn>
                <a:cxn ang="0">
                  <a:pos x="7916" y="542905"/>
                </a:cxn>
                <a:cxn ang="0">
                  <a:pos x="0" y="503692"/>
                </a:cxn>
                <a:cxn ang="0">
                  <a:pos x="0" y="100741"/>
                </a:cxn>
              </a:cxnLst>
              <a:rect l="0" t="0" r="r" b="b"/>
              <a:pathLst>
                <a:path w="604519" h="604519">
                  <a:moveTo>
                    <a:pt x="0" y="100741"/>
                  </a:moveTo>
                  <a:lnTo>
                    <a:pt x="7916" y="61528"/>
                  </a:lnTo>
                  <a:lnTo>
                    <a:pt x="29506" y="29506"/>
                  </a:lnTo>
                  <a:lnTo>
                    <a:pt x="61528" y="7916"/>
                  </a:lnTo>
                  <a:lnTo>
                    <a:pt x="100741" y="0"/>
                  </a:lnTo>
                  <a:lnTo>
                    <a:pt x="503692" y="0"/>
                  </a:lnTo>
                  <a:lnTo>
                    <a:pt x="542905" y="7916"/>
                  </a:lnTo>
                  <a:lnTo>
                    <a:pt x="574927" y="29506"/>
                  </a:lnTo>
                  <a:lnTo>
                    <a:pt x="596516" y="61528"/>
                  </a:lnTo>
                  <a:lnTo>
                    <a:pt x="604433" y="100741"/>
                  </a:lnTo>
                  <a:lnTo>
                    <a:pt x="604433" y="503692"/>
                  </a:lnTo>
                  <a:lnTo>
                    <a:pt x="596516" y="542905"/>
                  </a:lnTo>
                  <a:lnTo>
                    <a:pt x="574927" y="574927"/>
                  </a:lnTo>
                  <a:lnTo>
                    <a:pt x="542905" y="596516"/>
                  </a:lnTo>
                  <a:lnTo>
                    <a:pt x="503692" y="604433"/>
                  </a:lnTo>
                  <a:lnTo>
                    <a:pt x="100741" y="604433"/>
                  </a:lnTo>
                  <a:lnTo>
                    <a:pt x="61528" y="596516"/>
                  </a:lnTo>
                  <a:lnTo>
                    <a:pt x="29506" y="574927"/>
                  </a:lnTo>
                  <a:lnTo>
                    <a:pt x="7916" y="542905"/>
                  </a:lnTo>
                  <a:lnTo>
                    <a:pt x="0" y="503692"/>
                  </a:lnTo>
                  <a:lnTo>
                    <a:pt x="0" y="100741"/>
                  </a:lnTo>
                  <a:close/>
                </a:path>
              </a:pathLst>
            </a:custGeom>
            <a:noFill/>
            <a:ln w="38100">
              <a:solidFill>
                <a:srgbClr val="F593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5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bject 6"/>
            <p:cNvSpPr txBox="1">
              <a:spLocks noChangeArrowheads="1"/>
            </p:cNvSpPr>
            <p:nvPr/>
          </p:nvSpPr>
          <p:spPr bwMode="auto">
            <a:xfrm>
              <a:off x="573908" y="1516198"/>
              <a:ext cx="233362" cy="430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9525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9pPr>
            </a:lstStyle>
            <a:p>
              <a:r>
                <a:rPr lang="ru-RU" sz="2100" b="1">
                  <a:solidFill>
                    <a:srgbClr val="F59300"/>
                  </a:solidFill>
                  <a:latin typeface="Trebuchet MS" charset="0"/>
                </a:rPr>
                <a:t>5</a:t>
              </a:r>
              <a:endParaRPr lang="ru-RU" sz="2100">
                <a:latin typeface="Trebuchet MS" charset="0"/>
              </a:endParaRPr>
            </a:p>
          </p:txBody>
        </p:sp>
      </p:grpSp>
      <p:grpSp>
        <p:nvGrpSpPr>
          <p:cNvPr id="17" name="Группа 19"/>
          <p:cNvGrpSpPr>
            <a:grpSpLocks/>
          </p:cNvGrpSpPr>
          <p:nvPr/>
        </p:nvGrpSpPr>
        <p:grpSpPr bwMode="auto">
          <a:xfrm>
            <a:off x="827405" y="4901135"/>
            <a:ext cx="605367" cy="454025"/>
            <a:chOff x="370681" y="1422400"/>
            <a:chExt cx="604838" cy="604837"/>
          </a:xfrm>
        </p:grpSpPr>
        <p:sp>
          <p:nvSpPr>
            <p:cNvPr id="18" name="object 5"/>
            <p:cNvSpPr>
              <a:spLocks/>
            </p:cNvSpPr>
            <p:nvPr/>
          </p:nvSpPr>
          <p:spPr bwMode="auto">
            <a:xfrm>
              <a:off x="370681" y="1422400"/>
              <a:ext cx="604838" cy="604837"/>
            </a:xfrm>
            <a:custGeom>
              <a:avLst/>
              <a:gdLst/>
              <a:ahLst/>
              <a:cxnLst>
                <a:cxn ang="0">
                  <a:pos x="0" y="100741"/>
                </a:cxn>
                <a:cxn ang="0">
                  <a:pos x="7916" y="61528"/>
                </a:cxn>
                <a:cxn ang="0">
                  <a:pos x="29506" y="29506"/>
                </a:cxn>
                <a:cxn ang="0">
                  <a:pos x="61528" y="7916"/>
                </a:cxn>
                <a:cxn ang="0">
                  <a:pos x="100741" y="0"/>
                </a:cxn>
                <a:cxn ang="0">
                  <a:pos x="503692" y="0"/>
                </a:cxn>
                <a:cxn ang="0">
                  <a:pos x="542905" y="7916"/>
                </a:cxn>
                <a:cxn ang="0">
                  <a:pos x="574927" y="29506"/>
                </a:cxn>
                <a:cxn ang="0">
                  <a:pos x="596516" y="61528"/>
                </a:cxn>
                <a:cxn ang="0">
                  <a:pos x="604433" y="100741"/>
                </a:cxn>
                <a:cxn ang="0">
                  <a:pos x="604433" y="503692"/>
                </a:cxn>
                <a:cxn ang="0">
                  <a:pos x="596516" y="542905"/>
                </a:cxn>
                <a:cxn ang="0">
                  <a:pos x="574927" y="574927"/>
                </a:cxn>
                <a:cxn ang="0">
                  <a:pos x="542905" y="596516"/>
                </a:cxn>
                <a:cxn ang="0">
                  <a:pos x="503692" y="604433"/>
                </a:cxn>
                <a:cxn ang="0">
                  <a:pos x="100741" y="604433"/>
                </a:cxn>
                <a:cxn ang="0">
                  <a:pos x="61528" y="596516"/>
                </a:cxn>
                <a:cxn ang="0">
                  <a:pos x="29506" y="574927"/>
                </a:cxn>
                <a:cxn ang="0">
                  <a:pos x="7916" y="542905"/>
                </a:cxn>
                <a:cxn ang="0">
                  <a:pos x="0" y="503692"/>
                </a:cxn>
                <a:cxn ang="0">
                  <a:pos x="0" y="100741"/>
                </a:cxn>
              </a:cxnLst>
              <a:rect l="0" t="0" r="r" b="b"/>
              <a:pathLst>
                <a:path w="604519" h="604519">
                  <a:moveTo>
                    <a:pt x="0" y="100741"/>
                  </a:moveTo>
                  <a:lnTo>
                    <a:pt x="7916" y="61528"/>
                  </a:lnTo>
                  <a:lnTo>
                    <a:pt x="29506" y="29506"/>
                  </a:lnTo>
                  <a:lnTo>
                    <a:pt x="61528" y="7916"/>
                  </a:lnTo>
                  <a:lnTo>
                    <a:pt x="100741" y="0"/>
                  </a:lnTo>
                  <a:lnTo>
                    <a:pt x="503692" y="0"/>
                  </a:lnTo>
                  <a:lnTo>
                    <a:pt x="542905" y="7916"/>
                  </a:lnTo>
                  <a:lnTo>
                    <a:pt x="574927" y="29506"/>
                  </a:lnTo>
                  <a:lnTo>
                    <a:pt x="596516" y="61528"/>
                  </a:lnTo>
                  <a:lnTo>
                    <a:pt x="604433" y="100741"/>
                  </a:lnTo>
                  <a:lnTo>
                    <a:pt x="604433" y="503692"/>
                  </a:lnTo>
                  <a:lnTo>
                    <a:pt x="596516" y="542905"/>
                  </a:lnTo>
                  <a:lnTo>
                    <a:pt x="574927" y="574927"/>
                  </a:lnTo>
                  <a:lnTo>
                    <a:pt x="542905" y="596516"/>
                  </a:lnTo>
                  <a:lnTo>
                    <a:pt x="503692" y="604433"/>
                  </a:lnTo>
                  <a:lnTo>
                    <a:pt x="100741" y="604433"/>
                  </a:lnTo>
                  <a:lnTo>
                    <a:pt x="61528" y="596516"/>
                  </a:lnTo>
                  <a:lnTo>
                    <a:pt x="29506" y="574927"/>
                  </a:lnTo>
                  <a:lnTo>
                    <a:pt x="7916" y="542905"/>
                  </a:lnTo>
                  <a:lnTo>
                    <a:pt x="0" y="503692"/>
                  </a:lnTo>
                  <a:lnTo>
                    <a:pt x="0" y="100741"/>
                  </a:lnTo>
                  <a:close/>
                </a:path>
              </a:pathLst>
            </a:custGeom>
            <a:noFill/>
            <a:ln w="38100">
              <a:solidFill>
                <a:srgbClr val="F593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5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object 6"/>
            <p:cNvSpPr txBox="1">
              <a:spLocks noChangeArrowheads="1"/>
            </p:cNvSpPr>
            <p:nvPr/>
          </p:nvSpPr>
          <p:spPr bwMode="auto">
            <a:xfrm>
              <a:off x="557213" y="1523023"/>
              <a:ext cx="233362" cy="430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9525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9pPr>
            </a:lstStyle>
            <a:p>
              <a:r>
                <a:rPr lang="ru-RU" sz="2100" b="1">
                  <a:solidFill>
                    <a:srgbClr val="F59300"/>
                  </a:solidFill>
                  <a:latin typeface="Trebuchet MS" charset="0"/>
                </a:rPr>
                <a:t>6</a:t>
              </a:r>
              <a:endParaRPr lang="ru-RU" sz="2100">
                <a:latin typeface="Trebuchet MS" charset="0"/>
              </a:endParaRPr>
            </a:p>
          </p:txBody>
        </p:sp>
      </p:grpSp>
      <p:grpSp>
        <p:nvGrpSpPr>
          <p:cNvPr id="20" name="Группа 22"/>
          <p:cNvGrpSpPr>
            <a:grpSpLocks/>
          </p:cNvGrpSpPr>
          <p:nvPr/>
        </p:nvGrpSpPr>
        <p:grpSpPr bwMode="auto">
          <a:xfrm>
            <a:off x="844115" y="3498508"/>
            <a:ext cx="605367" cy="454025"/>
            <a:chOff x="370681" y="1444663"/>
            <a:chExt cx="604838" cy="604837"/>
          </a:xfrm>
        </p:grpSpPr>
        <p:sp>
          <p:nvSpPr>
            <p:cNvPr id="21" name="object 5"/>
            <p:cNvSpPr>
              <a:spLocks/>
            </p:cNvSpPr>
            <p:nvPr/>
          </p:nvSpPr>
          <p:spPr bwMode="auto">
            <a:xfrm>
              <a:off x="370681" y="1444663"/>
              <a:ext cx="604838" cy="604837"/>
            </a:xfrm>
            <a:custGeom>
              <a:avLst/>
              <a:gdLst/>
              <a:ahLst/>
              <a:cxnLst>
                <a:cxn ang="0">
                  <a:pos x="0" y="100741"/>
                </a:cxn>
                <a:cxn ang="0">
                  <a:pos x="7916" y="61528"/>
                </a:cxn>
                <a:cxn ang="0">
                  <a:pos x="29506" y="29506"/>
                </a:cxn>
                <a:cxn ang="0">
                  <a:pos x="61528" y="7916"/>
                </a:cxn>
                <a:cxn ang="0">
                  <a:pos x="100741" y="0"/>
                </a:cxn>
                <a:cxn ang="0">
                  <a:pos x="503692" y="0"/>
                </a:cxn>
                <a:cxn ang="0">
                  <a:pos x="542905" y="7916"/>
                </a:cxn>
                <a:cxn ang="0">
                  <a:pos x="574927" y="29506"/>
                </a:cxn>
                <a:cxn ang="0">
                  <a:pos x="596516" y="61528"/>
                </a:cxn>
                <a:cxn ang="0">
                  <a:pos x="604433" y="100741"/>
                </a:cxn>
                <a:cxn ang="0">
                  <a:pos x="604433" y="503692"/>
                </a:cxn>
                <a:cxn ang="0">
                  <a:pos x="596516" y="542905"/>
                </a:cxn>
                <a:cxn ang="0">
                  <a:pos x="574927" y="574927"/>
                </a:cxn>
                <a:cxn ang="0">
                  <a:pos x="542905" y="596516"/>
                </a:cxn>
                <a:cxn ang="0">
                  <a:pos x="503692" y="604433"/>
                </a:cxn>
                <a:cxn ang="0">
                  <a:pos x="100741" y="604433"/>
                </a:cxn>
                <a:cxn ang="0">
                  <a:pos x="61528" y="596516"/>
                </a:cxn>
                <a:cxn ang="0">
                  <a:pos x="29506" y="574927"/>
                </a:cxn>
                <a:cxn ang="0">
                  <a:pos x="7916" y="542905"/>
                </a:cxn>
                <a:cxn ang="0">
                  <a:pos x="0" y="503692"/>
                </a:cxn>
                <a:cxn ang="0">
                  <a:pos x="0" y="100741"/>
                </a:cxn>
              </a:cxnLst>
              <a:rect l="0" t="0" r="r" b="b"/>
              <a:pathLst>
                <a:path w="604519" h="604519">
                  <a:moveTo>
                    <a:pt x="0" y="100741"/>
                  </a:moveTo>
                  <a:lnTo>
                    <a:pt x="7916" y="61528"/>
                  </a:lnTo>
                  <a:lnTo>
                    <a:pt x="29506" y="29506"/>
                  </a:lnTo>
                  <a:lnTo>
                    <a:pt x="61528" y="7916"/>
                  </a:lnTo>
                  <a:lnTo>
                    <a:pt x="100741" y="0"/>
                  </a:lnTo>
                  <a:lnTo>
                    <a:pt x="503692" y="0"/>
                  </a:lnTo>
                  <a:lnTo>
                    <a:pt x="542905" y="7916"/>
                  </a:lnTo>
                  <a:lnTo>
                    <a:pt x="574927" y="29506"/>
                  </a:lnTo>
                  <a:lnTo>
                    <a:pt x="596516" y="61528"/>
                  </a:lnTo>
                  <a:lnTo>
                    <a:pt x="604433" y="100741"/>
                  </a:lnTo>
                  <a:lnTo>
                    <a:pt x="604433" y="503692"/>
                  </a:lnTo>
                  <a:lnTo>
                    <a:pt x="596516" y="542905"/>
                  </a:lnTo>
                  <a:lnTo>
                    <a:pt x="574927" y="574927"/>
                  </a:lnTo>
                  <a:lnTo>
                    <a:pt x="542905" y="596516"/>
                  </a:lnTo>
                  <a:lnTo>
                    <a:pt x="503692" y="604433"/>
                  </a:lnTo>
                  <a:lnTo>
                    <a:pt x="100741" y="604433"/>
                  </a:lnTo>
                  <a:lnTo>
                    <a:pt x="61528" y="596516"/>
                  </a:lnTo>
                  <a:lnTo>
                    <a:pt x="29506" y="574927"/>
                  </a:lnTo>
                  <a:lnTo>
                    <a:pt x="7916" y="542905"/>
                  </a:lnTo>
                  <a:lnTo>
                    <a:pt x="0" y="503692"/>
                  </a:lnTo>
                  <a:lnTo>
                    <a:pt x="0" y="100741"/>
                  </a:lnTo>
                  <a:close/>
                </a:path>
              </a:pathLst>
            </a:custGeom>
            <a:noFill/>
            <a:ln w="38100">
              <a:solidFill>
                <a:srgbClr val="F593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5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object 6"/>
            <p:cNvSpPr txBox="1">
              <a:spLocks noChangeArrowheads="1"/>
            </p:cNvSpPr>
            <p:nvPr/>
          </p:nvSpPr>
          <p:spPr bwMode="auto">
            <a:xfrm>
              <a:off x="557213" y="1523023"/>
              <a:ext cx="233362" cy="430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9525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9pPr>
            </a:lstStyle>
            <a:p>
              <a:r>
                <a:rPr lang="ru-RU" sz="2100" b="1">
                  <a:solidFill>
                    <a:srgbClr val="F59300"/>
                  </a:solidFill>
                  <a:latin typeface="Trebuchet MS" charset="0"/>
                </a:rPr>
                <a:t>4</a:t>
              </a:r>
              <a:endParaRPr lang="ru-RU" sz="2100">
                <a:latin typeface="Trebuchet MS" charset="0"/>
              </a:endParaRPr>
            </a:p>
          </p:txBody>
        </p:sp>
      </p:grpSp>
      <p:grpSp>
        <p:nvGrpSpPr>
          <p:cNvPr id="23" name="Группа 19"/>
          <p:cNvGrpSpPr>
            <a:grpSpLocks/>
          </p:cNvGrpSpPr>
          <p:nvPr/>
        </p:nvGrpSpPr>
        <p:grpSpPr bwMode="auto">
          <a:xfrm>
            <a:off x="827405" y="5970174"/>
            <a:ext cx="605367" cy="454025"/>
            <a:chOff x="370681" y="1422400"/>
            <a:chExt cx="604838" cy="604837"/>
          </a:xfrm>
        </p:grpSpPr>
        <p:sp>
          <p:nvSpPr>
            <p:cNvPr id="24" name="object 5"/>
            <p:cNvSpPr>
              <a:spLocks/>
            </p:cNvSpPr>
            <p:nvPr/>
          </p:nvSpPr>
          <p:spPr bwMode="auto">
            <a:xfrm>
              <a:off x="370681" y="1422400"/>
              <a:ext cx="604838" cy="604837"/>
            </a:xfrm>
            <a:custGeom>
              <a:avLst/>
              <a:gdLst/>
              <a:ahLst/>
              <a:cxnLst>
                <a:cxn ang="0">
                  <a:pos x="0" y="100741"/>
                </a:cxn>
                <a:cxn ang="0">
                  <a:pos x="7916" y="61528"/>
                </a:cxn>
                <a:cxn ang="0">
                  <a:pos x="29506" y="29506"/>
                </a:cxn>
                <a:cxn ang="0">
                  <a:pos x="61528" y="7916"/>
                </a:cxn>
                <a:cxn ang="0">
                  <a:pos x="100741" y="0"/>
                </a:cxn>
                <a:cxn ang="0">
                  <a:pos x="503692" y="0"/>
                </a:cxn>
                <a:cxn ang="0">
                  <a:pos x="542905" y="7916"/>
                </a:cxn>
                <a:cxn ang="0">
                  <a:pos x="574927" y="29506"/>
                </a:cxn>
                <a:cxn ang="0">
                  <a:pos x="596516" y="61528"/>
                </a:cxn>
                <a:cxn ang="0">
                  <a:pos x="604433" y="100741"/>
                </a:cxn>
                <a:cxn ang="0">
                  <a:pos x="604433" y="503692"/>
                </a:cxn>
                <a:cxn ang="0">
                  <a:pos x="596516" y="542905"/>
                </a:cxn>
                <a:cxn ang="0">
                  <a:pos x="574927" y="574927"/>
                </a:cxn>
                <a:cxn ang="0">
                  <a:pos x="542905" y="596516"/>
                </a:cxn>
                <a:cxn ang="0">
                  <a:pos x="503692" y="604433"/>
                </a:cxn>
                <a:cxn ang="0">
                  <a:pos x="100741" y="604433"/>
                </a:cxn>
                <a:cxn ang="0">
                  <a:pos x="61528" y="596516"/>
                </a:cxn>
                <a:cxn ang="0">
                  <a:pos x="29506" y="574927"/>
                </a:cxn>
                <a:cxn ang="0">
                  <a:pos x="7916" y="542905"/>
                </a:cxn>
                <a:cxn ang="0">
                  <a:pos x="0" y="503692"/>
                </a:cxn>
                <a:cxn ang="0">
                  <a:pos x="0" y="100741"/>
                </a:cxn>
              </a:cxnLst>
              <a:rect l="0" t="0" r="r" b="b"/>
              <a:pathLst>
                <a:path w="604519" h="604519">
                  <a:moveTo>
                    <a:pt x="0" y="100741"/>
                  </a:moveTo>
                  <a:lnTo>
                    <a:pt x="7916" y="61528"/>
                  </a:lnTo>
                  <a:lnTo>
                    <a:pt x="29506" y="29506"/>
                  </a:lnTo>
                  <a:lnTo>
                    <a:pt x="61528" y="7916"/>
                  </a:lnTo>
                  <a:lnTo>
                    <a:pt x="100741" y="0"/>
                  </a:lnTo>
                  <a:lnTo>
                    <a:pt x="503692" y="0"/>
                  </a:lnTo>
                  <a:lnTo>
                    <a:pt x="542905" y="7916"/>
                  </a:lnTo>
                  <a:lnTo>
                    <a:pt x="574927" y="29506"/>
                  </a:lnTo>
                  <a:lnTo>
                    <a:pt x="596516" y="61528"/>
                  </a:lnTo>
                  <a:lnTo>
                    <a:pt x="604433" y="100741"/>
                  </a:lnTo>
                  <a:lnTo>
                    <a:pt x="604433" y="503692"/>
                  </a:lnTo>
                  <a:lnTo>
                    <a:pt x="596516" y="542905"/>
                  </a:lnTo>
                  <a:lnTo>
                    <a:pt x="574927" y="574927"/>
                  </a:lnTo>
                  <a:lnTo>
                    <a:pt x="542905" y="596516"/>
                  </a:lnTo>
                  <a:lnTo>
                    <a:pt x="503692" y="604433"/>
                  </a:lnTo>
                  <a:lnTo>
                    <a:pt x="100741" y="604433"/>
                  </a:lnTo>
                  <a:lnTo>
                    <a:pt x="61528" y="596516"/>
                  </a:lnTo>
                  <a:lnTo>
                    <a:pt x="29506" y="574927"/>
                  </a:lnTo>
                  <a:lnTo>
                    <a:pt x="7916" y="542905"/>
                  </a:lnTo>
                  <a:lnTo>
                    <a:pt x="0" y="503692"/>
                  </a:lnTo>
                  <a:lnTo>
                    <a:pt x="0" y="100741"/>
                  </a:lnTo>
                  <a:close/>
                </a:path>
              </a:pathLst>
            </a:custGeom>
            <a:noFill/>
            <a:ln w="38100">
              <a:solidFill>
                <a:srgbClr val="F593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5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object 6"/>
            <p:cNvSpPr txBox="1">
              <a:spLocks noChangeArrowheads="1"/>
            </p:cNvSpPr>
            <p:nvPr/>
          </p:nvSpPr>
          <p:spPr bwMode="auto">
            <a:xfrm>
              <a:off x="557213" y="1523023"/>
              <a:ext cx="233362" cy="430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9525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9pPr>
            </a:lstStyle>
            <a:p>
              <a:r>
                <a:rPr lang="ru-RU" sz="2100" b="1">
                  <a:solidFill>
                    <a:srgbClr val="F59300"/>
                  </a:solidFill>
                  <a:latin typeface="Trebuchet MS" charset="0"/>
                </a:rPr>
                <a:t>7</a:t>
              </a:r>
              <a:endParaRPr lang="ru-RU" sz="2100">
                <a:latin typeface="Trebuchet MS" charset="0"/>
              </a:endParaRPr>
            </a:p>
          </p:txBody>
        </p:sp>
      </p:grpSp>
      <p:grpSp>
        <p:nvGrpSpPr>
          <p:cNvPr id="26" name="Группа 22"/>
          <p:cNvGrpSpPr>
            <a:grpSpLocks/>
          </p:cNvGrpSpPr>
          <p:nvPr/>
        </p:nvGrpSpPr>
        <p:grpSpPr bwMode="auto">
          <a:xfrm>
            <a:off x="2364722" y="5350252"/>
            <a:ext cx="605367" cy="454025"/>
            <a:chOff x="370681" y="1444663"/>
            <a:chExt cx="604838" cy="604837"/>
          </a:xfrm>
        </p:grpSpPr>
        <p:sp>
          <p:nvSpPr>
            <p:cNvPr id="27" name="object 5"/>
            <p:cNvSpPr>
              <a:spLocks/>
            </p:cNvSpPr>
            <p:nvPr/>
          </p:nvSpPr>
          <p:spPr bwMode="auto">
            <a:xfrm>
              <a:off x="370681" y="1444663"/>
              <a:ext cx="604838" cy="604837"/>
            </a:xfrm>
            <a:custGeom>
              <a:avLst/>
              <a:gdLst/>
              <a:ahLst/>
              <a:cxnLst>
                <a:cxn ang="0">
                  <a:pos x="0" y="100741"/>
                </a:cxn>
                <a:cxn ang="0">
                  <a:pos x="7916" y="61528"/>
                </a:cxn>
                <a:cxn ang="0">
                  <a:pos x="29506" y="29506"/>
                </a:cxn>
                <a:cxn ang="0">
                  <a:pos x="61528" y="7916"/>
                </a:cxn>
                <a:cxn ang="0">
                  <a:pos x="100741" y="0"/>
                </a:cxn>
                <a:cxn ang="0">
                  <a:pos x="503692" y="0"/>
                </a:cxn>
                <a:cxn ang="0">
                  <a:pos x="542905" y="7916"/>
                </a:cxn>
                <a:cxn ang="0">
                  <a:pos x="574927" y="29506"/>
                </a:cxn>
                <a:cxn ang="0">
                  <a:pos x="596516" y="61528"/>
                </a:cxn>
                <a:cxn ang="0">
                  <a:pos x="604433" y="100741"/>
                </a:cxn>
                <a:cxn ang="0">
                  <a:pos x="604433" y="503692"/>
                </a:cxn>
                <a:cxn ang="0">
                  <a:pos x="596516" y="542905"/>
                </a:cxn>
                <a:cxn ang="0">
                  <a:pos x="574927" y="574927"/>
                </a:cxn>
                <a:cxn ang="0">
                  <a:pos x="542905" y="596516"/>
                </a:cxn>
                <a:cxn ang="0">
                  <a:pos x="503692" y="604433"/>
                </a:cxn>
                <a:cxn ang="0">
                  <a:pos x="100741" y="604433"/>
                </a:cxn>
                <a:cxn ang="0">
                  <a:pos x="61528" y="596516"/>
                </a:cxn>
                <a:cxn ang="0">
                  <a:pos x="29506" y="574927"/>
                </a:cxn>
                <a:cxn ang="0">
                  <a:pos x="7916" y="542905"/>
                </a:cxn>
                <a:cxn ang="0">
                  <a:pos x="0" y="503692"/>
                </a:cxn>
                <a:cxn ang="0">
                  <a:pos x="0" y="100741"/>
                </a:cxn>
              </a:cxnLst>
              <a:rect l="0" t="0" r="r" b="b"/>
              <a:pathLst>
                <a:path w="604519" h="604519">
                  <a:moveTo>
                    <a:pt x="0" y="100741"/>
                  </a:moveTo>
                  <a:lnTo>
                    <a:pt x="7916" y="61528"/>
                  </a:lnTo>
                  <a:lnTo>
                    <a:pt x="29506" y="29506"/>
                  </a:lnTo>
                  <a:lnTo>
                    <a:pt x="61528" y="7916"/>
                  </a:lnTo>
                  <a:lnTo>
                    <a:pt x="100741" y="0"/>
                  </a:lnTo>
                  <a:lnTo>
                    <a:pt x="503692" y="0"/>
                  </a:lnTo>
                  <a:lnTo>
                    <a:pt x="542905" y="7916"/>
                  </a:lnTo>
                  <a:lnTo>
                    <a:pt x="574927" y="29506"/>
                  </a:lnTo>
                  <a:lnTo>
                    <a:pt x="596516" y="61528"/>
                  </a:lnTo>
                  <a:lnTo>
                    <a:pt x="604433" y="100741"/>
                  </a:lnTo>
                  <a:lnTo>
                    <a:pt x="604433" y="503692"/>
                  </a:lnTo>
                  <a:lnTo>
                    <a:pt x="596516" y="542905"/>
                  </a:lnTo>
                  <a:lnTo>
                    <a:pt x="574927" y="574927"/>
                  </a:lnTo>
                  <a:lnTo>
                    <a:pt x="542905" y="596516"/>
                  </a:lnTo>
                  <a:lnTo>
                    <a:pt x="503692" y="604433"/>
                  </a:lnTo>
                  <a:lnTo>
                    <a:pt x="100741" y="604433"/>
                  </a:lnTo>
                  <a:lnTo>
                    <a:pt x="61528" y="596516"/>
                  </a:lnTo>
                  <a:lnTo>
                    <a:pt x="29506" y="574927"/>
                  </a:lnTo>
                  <a:lnTo>
                    <a:pt x="7916" y="542905"/>
                  </a:lnTo>
                  <a:lnTo>
                    <a:pt x="0" y="503692"/>
                  </a:lnTo>
                  <a:lnTo>
                    <a:pt x="0" y="100741"/>
                  </a:lnTo>
                  <a:close/>
                </a:path>
              </a:pathLst>
            </a:custGeom>
            <a:noFill/>
            <a:ln w="38100">
              <a:solidFill>
                <a:srgbClr val="F593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5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" name="object 6"/>
            <p:cNvSpPr txBox="1">
              <a:spLocks noChangeArrowheads="1"/>
            </p:cNvSpPr>
            <p:nvPr/>
          </p:nvSpPr>
          <p:spPr bwMode="auto">
            <a:xfrm>
              <a:off x="557213" y="1523023"/>
              <a:ext cx="233362" cy="430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9525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9pPr>
            </a:lstStyle>
            <a:p>
              <a:r>
                <a:rPr lang="ru-RU" sz="2100" b="1">
                  <a:solidFill>
                    <a:srgbClr val="F59300"/>
                  </a:solidFill>
                  <a:latin typeface="Trebuchet MS" charset="0"/>
                </a:rPr>
                <a:t>4</a:t>
              </a:r>
              <a:endParaRPr lang="ru-RU" sz="2100">
                <a:latin typeface="Trebuchet MS" charset="0"/>
              </a:endParaRPr>
            </a:p>
          </p:txBody>
        </p:sp>
      </p:grpSp>
      <p:grpSp>
        <p:nvGrpSpPr>
          <p:cNvPr id="29" name="Группа 22"/>
          <p:cNvGrpSpPr>
            <a:grpSpLocks/>
          </p:cNvGrpSpPr>
          <p:nvPr/>
        </p:nvGrpSpPr>
        <p:grpSpPr bwMode="auto">
          <a:xfrm>
            <a:off x="3551129" y="5350252"/>
            <a:ext cx="605367" cy="454025"/>
            <a:chOff x="370681" y="1444663"/>
            <a:chExt cx="604838" cy="604837"/>
          </a:xfrm>
        </p:grpSpPr>
        <p:sp>
          <p:nvSpPr>
            <p:cNvPr id="30" name="object 5"/>
            <p:cNvSpPr>
              <a:spLocks/>
            </p:cNvSpPr>
            <p:nvPr/>
          </p:nvSpPr>
          <p:spPr bwMode="auto">
            <a:xfrm>
              <a:off x="370681" y="1444663"/>
              <a:ext cx="604838" cy="604837"/>
            </a:xfrm>
            <a:custGeom>
              <a:avLst/>
              <a:gdLst/>
              <a:ahLst/>
              <a:cxnLst>
                <a:cxn ang="0">
                  <a:pos x="0" y="100741"/>
                </a:cxn>
                <a:cxn ang="0">
                  <a:pos x="7916" y="61528"/>
                </a:cxn>
                <a:cxn ang="0">
                  <a:pos x="29506" y="29506"/>
                </a:cxn>
                <a:cxn ang="0">
                  <a:pos x="61528" y="7916"/>
                </a:cxn>
                <a:cxn ang="0">
                  <a:pos x="100741" y="0"/>
                </a:cxn>
                <a:cxn ang="0">
                  <a:pos x="503692" y="0"/>
                </a:cxn>
                <a:cxn ang="0">
                  <a:pos x="542905" y="7916"/>
                </a:cxn>
                <a:cxn ang="0">
                  <a:pos x="574927" y="29506"/>
                </a:cxn>
                <a:cxn ang="0">
                  <a:pos x="596516" y="61528"/>
                </a:cxn>
                <a:cxn ang="0">
                  <a:pos x="604433" y="100741"/>
                </a:cxn>
                <a:cxn ang="0">
                  <a:pos x="604433" y="503692"/>
                </a:cxn>
                <a:cxn ang="0">
                  <a:pos x="596516" y="542905"/>
                </a:cxn>
                <a:cxn ang="0">
                  <a:pos x="574927" y="574927"/>
                </a:cxn>
                <a:cxn ang="0">
                  <a:pos x="542905" y="596516"/>
                </a:cxn>
                <a:cxn ang="0">
                  <a:pos x="503692" y="604433"/>
                </a:cxn>
                <a:cxn ang="0">
                  <a:pos x="100741" y="604433"/>
                </a:cxn>
                <a:cxn ang="0">
                  <a:pos x="61528" y="596516"/>
                </a:cxn>
                <a:cxn ang="0">
                  <a:pos x="29506" y="574927"/>
                </a:cxn>
                <a:cxn ang="0">
                  <a:pos x="7916" y="542905"/>
                </a:cxn>
                <a:cxn ang="0">
                  <a:pos x="0" y="503692"/>
                </a:cxn>
                <a:cxn ang="0">
                  <a:pos x="0" y="100741"/>
                </a:cxn>
              </a:cxnLst>
              <a:rect l="0" t="0" r="r" b="b"/>
              <a:pathLst>
                <a:path w="604519" h="604519">
                  <a:moveTo>
                    <a:pt x="0" y="100741"/>
                  </a:moveTo>
                  <a:lnTo>
                    <a:pt x="7916" y="61528"/>
                  </a:lnTo>
                  <a:lnTo>
                    <a:pt x="29506" y="29506"/>
                  </a:lnTo>
                  <a:lnTo>
                    <a:pt x="61528" y="7916"/>
                  </a:lnTo>
                  <a:lnTo>
                    <a:pt x="100741" y="0"/>
                  </a:lnTo>
                  <a:lnTo>
                    <a:pt x="503692" y="0"/>
                  </a:lnTo>
                  <a:lnTo>
                    <a:pt x="542905" y="7916"/>
                  </a:lnTo>
                  <a:lnTo>
                    <a:pt x="574927" y="29506"/>
                  </a:lnTo>
                  <a:lnTo>
                    <a:pt x="596516" y="61528"/>
                  </a:lnTo>
                  <a:lnTo>
                    <a:pt x="604433" y="100741"/>
                  </a:lnTo>
                  <a:lnTo>
                    <a:pt x="604433" y="503692"/>
                  </a:lnTo>
                  <a:lnTo>
                    <a:pt x="596516" y="542905"/>
                  </a:lnTo>
                  <a:lnTo>
                    <a:pt x="574927" y="574927"/>
                  </a:lnTo>
                  <a:lnTo>
                    <a:pt x="542905" y="596516"/>
                  </a:lnTo>
                  <a:lnTo>
                    <a:pt x="503692" y="604433"/>
                  </a:lnTo>
                  <a:lnTo>
                    <a:pt x="100741" y="604433"/>
                  </a:lnTo>
                  <a:lnTo>
                    <a:pt x="61528" y="596516"/>
                  </a:lnTo>
                  <a:lnTo>
                    <a:pt x="29506" y="574927"/>
                  </a:lnTo>
                  <a:lnTo>
                    <a:pt x="7916" y="542905"/>
                  </a:lnTo>
                  <a:lnTo>
                    <a:pt x="0" y="503692"/>
                  </a:lnTo>
                  <a:lnTo>
                    <a:pt x="0" y="100741"/>
                  </a:lnTo>
                  <a:close/>
                </a:path>
              </a:pathLst>
            </a:custGeom>
            <a:noFill/>
            <a:ln w="38100">
              <a:solidFill>
                <a:srgbClr val="F593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5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object 6"/>
            <p:cNvSpPr txBox="1">
              <a:spLocks noChangeArrowheads="1"/>
            </p:cNvSpPr>
            <p:nvPr/>
          </p:nvSpPr>
          <p:spPr bwMode="auto">
            <a:xfrm>
              <a:off x="557213" y="1523023"/>
              <a:ext cx="233362" cy="430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9525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9pPr>
            </a:lstStyle>
            <a:p>
              <a:r>
                <a:rPr lang="ru-RU" sz="2100" b="1">
                  <a:solidFill>
                    <a:srgbClr val="F59300"/>
                  </a:solidFill>
                  <a:latin typeface="Trebuchet MS" charset="0"/>
                </a:rPr>
                <a:t>5</a:t>
              </a:r>
              <a:endParaRPr lang="ru-RU" sz="2100">
                <a:latin typeface="Trebuchet MS" charset="0"/>
              </a:endParaRPr>
            </a:p>
          </p:txBody>
        </p:sp>
      </p:grpSp>
      <p:grpSp>
        <p:nvGrpSpPr>
          <p:cNvPr id="32" name="Группа 19"/>
          <p:cNvGrpSpPr>
            <a:grpSpLocks/>
          </p:cNvGrpSpPr>
          <p:nvPr/>
        </p:nvGrpSpPr>
        <p:grpSpPr bwMode="auto">
          <a:xfrm>
            <a:off x="4787664" y="5350252"/>
            <a:ext cx="605367" cy="454025"/>
            <a:chOff x="370681" y="1422400"/>
            <a:chExt cx="604838" cy="604837"/>
          </a:xfrm>
        </p:grpSpPr>
        <p:sp>
          <p:nvSpPr>
            <p:cNvPr id="33" name="object 5"/>
            <p:cNvSpPr>
              <a:spLocks/>
            </p:cNvSpPr>
            <p:nvPr/>
          </p:nvSpPr>
          <p:spPr bwMode="auto">
            <a:xfrm>
              <a:off x="370681" y="1422400"/>
              <a:ext cx="604838" cy="604837"/>
            </a:xfrm>
            <a:custGeom>
              <a:avLst/>
              <a:gdLst/>
              <a:ahLst/>
              <a:cxnLst>
                <a:cxn ang="0">
                  <a:pos x="0" y="100741"/>
                </a:cxn>
                <a:cxn ang="0">
                  <a:pos x="7916" y="61528"/>
                </a:cxn>
                <a:cxn ang="0">
                  <a:pos x="29506" y="29506"/>
                </a:cxn>
                <a:cxn ang="0">
                  <a:pos x="61528" y="7916"/>
                </a:cxn>
                <a:cxn ang="0">
                  <a:pos x="100741" y="0"/>
                </a:cxn>
                <a:cxn ang="0">
                  <a:pos x="503692" y="0"/>
                </a:cxn>
                <a:cxn ang="0">
                  <a:pos x="542905" y="7916"/>
                </a:cxn>
                <a:cxn ang="0">
                  <a:pos x="574927" y="29506"/>
                </a:cxn>
                <a:cxn ang="0">
                  <a:pos x="596516" y="61528"/>
                </a:cxn>
                <a:cxn ang="0">
                  <a:pos x="604433" y="100741"/>
                </a:cxn>
                <a:cxn ang="0">
                  <a:pos x="604433" y="503692"/>
                </a:cxn>
                <a:cxn ang="0">
                  <a:pos x="596516" y="542905"/>
                </a:cxn>
                <a:cxn ang="0">
                  <a:pos x="574927" y="574927"/>
                </a:cxn>
                <a:cxn ang="0">
                  <a:pos x="542905" y="596516"/>
                </a:cxn>
                <a:cxn ang="0">
                  <a:pos x="503692" y="604433"/>
                </a:cxn>
                <a:cxn ang="0">
                  <a:pos x="100741" y="604433"/>
                </a:cxn>
                <a:cxn ang="0">
                  <a:pos x="61528" y="596516"/>
                </a:cxn>
                <a:cxn ang="0">
                  <a:pos x="29506" y="574927"/>
                </a:cxn>
                <a:cxn ang="0">
                  <a:pos x="7916" y="542905"/>
                </a:cxn>
                <a:cxn ang="0">
                  <a:pos x="0" y="503692"/>
                </a:cxn>
                <a:cxn ang="0">
                  <a:pos x="0" y="100741"/>
                </a:cxn>
              </a:cxnLst>
              <a:rect l="0" t="0" r="r" b="b"/>
              <a:pathLst>
                <a:path w="604519" h="604519">
                  <a:moveTo>
                    <a:pt x="0" y="100741"/>
                  </a:moveTo>
                  <a:lnTo>
                    <a:pt x="7916" y="61528"/>
                  </a:lnTo>
                  <a:lnTo>
                    <a:pt x="29506" y="29506"/>
                  </a:lnTo>
                  <a:lnTo>
                    <a:pt x="61528" y="7916"/>
                  </a:lnTo>
                  <a:lnTo>
                    <a:pt x="100741" y="0"/>
                  </a:lnTo>
                  <a:lnTo>
                    <a:pt x="503692" y="0"/>
                  </a:lnTo>
                  <a:lnTo>
                    <a:pt x="542905" y="7916"/>
                  </a:lnTo>
                  <a:lnTo>
                    <a:pt x="574927" y="29506"/>
                  </a:lnTo>
                  <a:lnTo>
                    <a:pt x="596516" y="61528"/>
                  </a:lnTo>
                  <a:lnTo>
                    <a:pt x="604433" y="100741"/>
                  </a:lnTo>
                  <a:lnTo>
                    <a:pt x="604433" y="503692"/>
                  </a:lnTo>
                  <a:lnTo>
                    <a:pt x="596516" y="542905"/>
                  </a:lnTo>
                  <a:lnTo>
                    <a:pt x="574927" y="574927"/>
                  </a:lnTo>
                  <a:lnTo>
                    <a:pt x="542905" y="596516"/>
                  </a:lnTo>
                  <a:lnTo>
                    <a:pt x="503692" y="604433"/>
                  </a:lnTo>
                  <a:lnTo>
                    <a:pt x="100741" y="604433"/>
                  </a:lnTo>
                  <a:lnTo>
                    <a:pt x="61528" y="596516"/>
                  </a:lnTo>
                  <a:lnTo>
                    <a:pt x="29506" y="574927"/>
                  </a:lnTo>
                  <a:lnTo>
                    <a:pt x="7916" y="542905"/>
                  </a:lnTo>
                  <a:lnTo>
                    <a:pt x="0" y="503692"/>
                  </a:lnTo>
                  <a:lnTo>
                    <a:pt x="0" y="100741"/>
                  </a:lnTo>
                  <a:close/>
                </a:path>
              </a:pathLst>
            </a:custGeom>
            <a:noFill/>
            <a:ln w="38100">
              <a:solidFill>
                <a:srgbClr val="F593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5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" name="object 6"/>
            <p:cNvSpPr txBox="1">
              <a:spLocks noChangeArrowheads="1"/>
            </p:cNvSpPr>
            <p:nvPr/>
          </p:nvSpPr>
          <p:spPr bwMode="auto">
            <a:xfrm>
              <a:off x="557213" y="1523023"/>
              <a:ext cx="233362" cy="430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9525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9pPr>
            </a:lstStyle>
            <a:p>
              <a:r>
                <a:rPr lang="ru-RU" sz="2100" b="1">
                  <a:solidFill>
                    <a:srgbClr val="F59300"/>
                  </a:solidFill>
                  <a:latin typeface="Trebuchet MS" charset="0"/>
                </a:rPr>
                <a:t>6</a:t>
              </a:r>
              <a:endParaRPr lang="ru-RU" sz="2100">
                <a:latin typeface="Trebuchet MS" charset="0"/>
              </a:endParaRPr>
            </a:p>
          </p:txBody>
        </p:sp>
      </p:grpSp>
      <p:grpSp>
        <p:nvGrpSpPr>
          <p:cNvPr id="38" name="Группа 22"/>
          <p:cNvGrpSpPr>
            <a:grpSpLocks/>
          </p:cNvGrpSpPr>
          <p:nvPr/>
        </p:nvGrpSpPr>
        <p:grpSpPr bwMode="auto">
          <a:xfrm>
            <a:off x="6040911" y="5350252"/>
            <a:ext cx="605367" cy="454025"/>
            <a:chOff x="370681" y="1444663"/>
            <a:chExt cx="604838" cy="604837"/>
          </a:xfrm>
        </p:grpSpPr>
        <p:sp>
          <p:nvSpPr>
            <p:cNvPr id="39" name="object 5"/>
            <p:cNvSpPr>
              <a:spLocks/>
            </p:cNvSpPr>
            <p:nvPr/>
          </p:nvSpPr>
          <p:spPr bwMode="auto">
            <a:xfrm>
              <a:off x="370681" y="1444663"/>
              <a:ext cx="604838" cy="604837"/>
            </a:xfrm>
            <a:custGeom>
              <a:avLst/>
              <a:gdLst/>
              <a:ahLst/>
              <a:cxnLst>
                <a:cxn ang="0">
                  <a:pos x="0" y="100741"/>
                </a:cxn>
                <a:cxn ang="0">
                  <a:pos x="7916" y="61528"/>
                </a:cxn>
                <a:cxn ang="0">
                  <a:pos x="29506" y="29506"/>
                </a:cxn>
                <a:cxn ang="0">
                  <a:pos x="61528" y="7916"/>
                </a:cxn>
                <a:cxn ang="0">
                  <a:pos x="100741" y="0"/>
                </a:cxn>
                <a:cxn ang="0">
                  <a:pos x="503692" y="0"/>
                </a:cxn>
                <a:cxn ang="0">
                  <a:pos x="542905" y="7916"/>
                </a:cxn>
                <a:cxn ang="0">
                  <a:pos x="574927" y="29506"/>
                </a:cxn>
                <a:cxn ang="0">
                  <a:pos x="596516" y="61528"/>
                </a:cxn>
                <a:cxn ang="0">
                  <a:pos x="604433" y="100741"/>
                </a:cxn>
                <a:cxn ang="0">
                  <a:pos x="604433" y="503692"/>
                </a:cxn>
                <a:cxn ang="0">
                  <a:pos x="596516" y="542905"/>
                </a:cxn>
                <a:cxn ang="0">
                  <a:pos x="574927" y="574927"/>
                </a:cxn>
                <a:cxn ang="0">
                  <a:pos x="542905" y="596516"/>
                </a:cxn>
                <a:cxn ang="0">
                  <a:pos x="503692" y="604433"/>
                </a:cxn>
                <a:cxn ang="0">
                  <a:pos x="100741" y="604433"/>
                </a:cxn>
                <a:cxn ang="0">
                  <a:pos x="61528" y="596516"/>
                </a:cxn>
                <a:cxn ang="0">
                  <a:pos x="29506" y="574927"/>
                </a:cxn>
                <a:cxn ang="0">
                  <a:pos x="7916" y="542905"/>
                </a:cxn>
                <a:cxn ang="0">
                  <a:pos x="0" y="503692"/>
                </a:cxn>
                <a:cxn ang="0">
                  <a:pos x="0" y="100741"/>
                </a:cxn>
              </a:cxnLst>
              <a:rect l="0" t="0" r="r" b="b"/>
              <a:pathLst>
                <a:path w="604519" h="604519">
                  <a:moveTo>
                    <a:pt x="0" y="100741"/>
                  </a:moveTo>
                  <a:lnTo>
                    <a:pt x="7916" y="61528"/>
                  </a:lnTo>
                  <a:lnTo>
                    <a:pt x="29506" y="29506"/>
                  </a:lnTo>
                  <a:lnTo>
                    <a:pt x="61528" y="7916"/>
                  </a:lnTo>
                  <a:lnTo>
                    <a:pt x="100741" y="0"/>
                  </a:lnTo>
                  <a:lnTo>
                    <a:pt x="503692" y="0"/>
                  </a:lnTo>
                  <a:lnTo>
                    <a:pt x="542905" y="7916"/>
                  </a:lnTo>
                  <a:lnTo>
                    <a:pt x="574927" y="29506"/>
                  </a:lnTo>
                  <a:lnTo>
                    <a:pt x="596516" y="61528"/>
                  </a:lnTo>
                  <a:lnTo>
                    <a:pt x="604433" y="100741"/>
                  </a:lnTo>
                  <a:lnTo>
                    <a:pt x="604433" y="503692"/>
                  </a:lnTo>
                  <a:lnTo>
                    <a:pt x="596516" y="542905"/>
                  </a:lnTo>
                  <a:lnTo>
                    <a:pt x="574927" y="574927"/>
                  </a:lnTo>
                  <a:lnTo>
                    <a:pt x="542905" y="596516"/>
                  </a:lnTo>
                  <a:lnTo>
                    <a:pt x="503692" y="604433"/>
                  </a:lnTo>
                  <a:lnTo>
                    <a:pt x="100741" y="604433"/>
                  </a:lnTo>
                  <a:lnTo>
                    <a:pt x="61528" y="596516"/>
                  </a:lnTo>
                  <a:lnTo>
                    <a:pt x="29506" y="574927"/>
                  </a:lnTo>
                  <a:lnTo>
                    <a:pt x="7916" y="542905"/>
                  </a:lnTo>
                  <a:lnTo>
                    <a:pt x="0" y="503692"/>
                  </a:lnTo>
                  <a:lnTo>
                    <a:pt x="0" y="100741"/>
                  </a:lnTo>
                  <a:close/>
                </a:path>
              </a:pathLst>
            </a:custGeom>
            <a:noFill/>
            <a:ln w="38100">
              <a:solidFill>
                <a:srgbClr val="F593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5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" name="object 6"/>
            <p:cNvSpPr txBox="1">
              <a:spLocks noChangeArrowheads="1"/>
            </p:cNvSpPr>
            <p:nvPr/>
          </p:nvSpPr>
          <p:spPr bwMode="auto">
            <a:xfrm>
              <a:off x="557213" y="1523023"/>
              <a:ext cx="233362" cy="430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9525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9pPr>
            </a:lstStyle>
            <a:p>
              <a:r>
                <a:rPr lang="ru-RU" sz="2100" b="1">
                  <a:solidFill>
                    <a:srgbClr val="F59300"/>
                  </a:solidFill>
                  <a:latin typeface="Trebuchet MS" charset="0"/>
                </a:rPr>
                <a:t>4</a:t>
              </a:r>
              <a:endParaRPr lang="ru-RU" sz="2100">
                <a:latin typeface="Trebuchet MS" charset="0"/>
              </a:endParaRPr>
            </a:p>
          </p:txBody>
        </p:sp>
      </p:grpSp>
      <p:grpSp>
        <p:nvGrpSpPr>
          <p:cNvPr id="41" name="Группа 22"/>
          <p:cNvGrpSpPr>
            <a:grpSpLocks/>
          </p:cNvGrpSpPr>
          <p:nvPr/>
        </p:nvGrpSpPr>
        <p:grpSpPr bwMode="auto">
          <a:xfrm>
            <a:off x="7227318" y="5350252"/>
            <a:ext cx="605367" cy="454025"/>
            <a:chOff x="370681" y="1444663"/>
            <a:chExt cx="604838" cy="604837"/>
          </a:xfrm>
        </p:grpSpPr>
        <p:sp>
          <p:nvSpPr>
            <p:cNvPr id="42" name="object 5"/>
            <p:cNvSpPr>
              <a:spLocks/>
            </p:cNvSpPr>
            <p:nvPr/>
          </p:nvSpPr>
          <p:spPr bwMode="auto">
            <a:xfrm>
              <a:off x="370681" y="1444663"/>
              <a:ext cx="604838" cy="604837"/>
            </a:xfrm>
            <a:custGeom>
              <a:avLst/>
              <a:gdLst/>
              <a:ahLst/>
              <a:cxnLst>
                <a:cxn ang="0">
                  <a:pos x="0" y="100741"/>
                </a:cxn>
                <a:cxn ang="0">
                  <a:pos x="7916" y="61528"/>
                </a:cxn>
                <a:cxn ang="0">
                  <a:pos x="29506" y="29506"/>
                </a:cxn>
                <a:cxn ang="0">
                  <a:pos x="61528" y="7916"/>
                </a:cxn>
                <a:cxn ang="0">
                  <a:pos x="100741" y="0"/>
                </a:cxn>
                <a:cxn ang="0">
                  <a:pos x="503692" y="0"/>
                </a:cxn>
                <a:cxn ang="0">
                  <a:pos x="542905" y="7916"/>
                </a:cxn>
                <a:cxn ang="0">
                  <a:pos x="574927" y="29506"/>
                </a:cxn>
                <a:cxn ang="0">
                  <a:pos x="596516" y="61528"/>
                </a:cxn>
                <a:cxn ang="0">
                  <a:pos x="604433" y="100741"/>
                </a:cxn>
                <a:cxn ang="0">
                  <a:pos x="604433" y="503692"/>
                </a:cxn>
                <a:cxn ang="0">
                  <a:pos x="596516" y="542905"/>
                </a:cxn>
                <a:cxn ang="0">
                  <a:pos x="574927" y="574927"/>
                </a:cxn>
                <a:cxn ang="0">
                  <a:pos x="542905" y="596516"/>
                </a:cxn>
                <a:cxn ang="0">
                  <a:pos x="503692" y="604433"/>
                </a:cxn>
                <a:cxn ang="0">
                  <a:pos x="100741" y="604433"/>
                </a:cxn>
                <a:cxn ang="0">
                  <a:pos x="61528" y="596516"/>
                </a:cxn>
                <a:cxn ang="0">
                  <a:pos x="29506" y="574927"/>
                </a:cxn>
                <a:cxn ang="0">
                  <a:pos x="7916" y="542905"/>
                </a:cxn>
                <a:cxn ang="0">
                  <a:pos x="0" y="503692"/>
                </a:cxn>
                <a:cxn ang="0">
                  <a:pos x="0" y="100741"/>
                </a:cxn>
              </a:cxnLst>
              <a:rect l="0" t="0" r="r" b="b"/>
              <a:pathLst>
                <a:path w="604519" h="604519">
                  <a:moveTo>
                    <a:pt x="0" y="100741"/>
                  </a:moveTo>
                  <a:lnTo>
                    <a:pt x="7916" y="61528"/>
                  </a:lnTo>
                  <a:lnTo>
                    <a:pt x="29506" y="29506"/>
                  </a:lnTo>
                  <a:lnTo>
                    <a:pt x="61528" y="7916"/>
                  </a:lnTo>
                  <a:lnTo>
                    <a:pt x="100741" y="0"/>
                  </a:lnTo>
                  <a:lnTo>
                    <a:pt x="503692" y="0"/>
                  </a:lnTo>
                  <a:lnTo>
                    <a:pt x="542905" y="7916"/>
                  </a:lnTo>
                  <a:lnTo>
                    <a:pt x="574927" y="29506"/>
                  </a:lnTo>
                  <a:lnTo>
                    <a:pt x="596516" y="61528"/>
                  </a:lnTo>
                  <a:lnTo>
                    <a:pt x="604433" y="100741"/>
                  </a:lnTo>
                  <a:lnTo>
                    <a:pt x="604433" y="503692"/>
                  </a:lnTo>
                  <a:lnTo>
                    <a:pt x="596516" y="542905"/>
                  </a:lnTo>
                  <a:lnTo>
                    <a:pt x="574927" y="574927"/>
                  </a:lnTo>
                  <a:lnTo>
                    <a:pt x="542905" y="596516"/>
                  </a:lnTo>
                  <a:lnTo>
                    <a:pt x="503692" y="604433"/>
                  </a:lnTo>
                  <a:lnTo>
                    <a:pt x="100741" y="604433"/>
                  </a:lnTo>
                  <a:lnTo>
                    <a:pt x="61528" y="596516"/>
                  </a:lnTo>
                  <a:lnTo>
                    <a:pt x="29506" y="574927"/>
                  </a:lnTo>
                  <a:lnTo>
                    <a:pt x="7916" y="542905"/>
                  </a:lnTo>
                  <a:lnTo>
                    <a:pt x="0" y="503692"/>
                  </a:lnTo>
                  <a:lnTo>
                    <a:pt x="0" y="100741"/>
                  </a:lnTo>
                  <a:close/>
                </a:path>
              </a:pathLst>
            </a:custGeom>
            <a:noFill/>
            <a:ln w="38100">
              <a:solidFill>
                <a:srgbClr val="F593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5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" name="object 6"/>
            <p:cNvSpPr txBox="1">
              <a:spLocks noChangeArrowheads="1"/>
            </p:cNvSpPr>
            <p:nvPr/>
          </p:nvSpPr>
          <p:spPr bwMode="auto">
            <a:xfrm>
              <a:off x="557213" y="1523023"/>
              <a:ext cx="233362" cy="430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9525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9pPr>
            </a:lstStyle>
            <a:p>
              <a:r>
                <a:rPr lang="ru-RU" sz="2100" b="1">
                  <a:solidFill>
                    <a:srgbClr val="F59300"/>
                  </a:solidFill>
                  <a:latin typeface="Trebuchet MS" charset="0"/>
                </a:rPr>
                <a:t>5</a:t>
              </a:r>
              <a:endParaRPr lang="ru-RU" sz="2100">
                <a:latin typeface="Trebuchet MS" charset="0"/>
              </a:endParaRPr>
            </a:p>
          </p:txBody>
        </p:sp>
      </p:grpSp>
      <p:grpSp>
        <p:nvGrpSpPr>
          <p:cNvPr id="44" name="Группа 19"/>
          <p:cNvGrpSpPr>
            <a:grpSpLocks/>
          </p:cNvGrpSpPr>
          <p:nvPr/>
        </p:nvGrpSpPr>
        <p:grpSpPr bwMode="auto">
          <a:xfrm>
            <a:off x="8497273" y="5350252"/>
            <a:ext cx="605367" cy="454025"/>
            <a:chOff x="370681" y="1422400"/>
            <a:chExt cx="604838" cy="604837"/>
          </a:xfrm>
        </p:grpSpPr>
        <p:sp>
          <p:nvSpPr>
            <p:cNvPr id="45" name="object 5"/>
            <p:cNvSpPr>
              <a:spLocks/>
            </p:cNvSpPr>
            <p:nvPr/>
          </p:nvSpPr>
          <p:spPr bwMode="auto">
            <a:xfrm>
              <a:off x="370681" y="1422400"/>
              <a:ext cx="604838" cy="604837"/>
            </a:xfrm>
            <a:custGeom>
              <a:avLst/>
              <a:gdLst/>
              <a:ahLst/>
              <a:cxnLst>
                <a:cxn ang="0">
                  <a:pos x="0" y="100741"/>
                </a:cxn>
                <a:cxn ang="0">
                  <a:pos x="7916" y="61528"/>
                </a:cxn>
                <a:cxn ang="0">
                  <a:pos x="29506" y="29506"/>
                </a:cxn>
                <a:cxn ang="0">
                  <a:pos x="61528" y="7916"/>
                </a:cxn>
                <a:cxn ang="0">
                  <a:pos x="100741" y="0"/>
                </a:cxn>
                <a:cxn ang="0">
                  <a:pos x="503692" y="0"/>
                </a:cxn>
                <a:cxn ang="0">
                  <a:pos x="542905" y="7916"/>
                </a:cxn>
                <a:cxn ang="0">
                  <a:pos x="574927" y="29506"/>
                </a:cxn>
                <a:cxn ang="0">
                  <a:pos x="596516" y="61528"/>
                </a:cxn>
                <a:cxn ang="0">
                  <a:pos x="604433" y="100741"/>
                </a:cxn>
                <a:cxn ang="0">
                  <a:pos x="604433" y="503692"/>
                </a:cxn>
                <a:cxn ang="0">
                  <a:pos x="596516" y="542905"/>
                </a:cxn>
                <a:cxn ang="0">
                  <a:pos x="574927" y="574927"/>
                </a:cxn>
                <a:cxn ang="0">
                  <a:pos x="542905" y="596516"/>
                </a:cxn>
                <a:cxn ang="0">
                  <a:pos x="503692" y="604433"/>
                </a:cxn>
                <a:cxn ang="0">
                  <a:pos x="100741" y="604433"/>
                </a:cxn>
                <a:cxn ang="0">
                  <a:pos x="61528" y="596516"/>
                </a:cxn>
                <a:cxn ang="0">
                  <a:pos x="29506" y="574927"/>
                </a:cxn>
                <a:cxn ang="0">
                  <a:pos x="7916" y="542905"/>
                </a:cxn>
                <a:cxn ang="0">
                  <a:pos x="0" y="503692"/>
                </a:cxn>
                <a:cxn ang="0">
                  <a:pos x="0" y="100741"/>
                </a:cxn>
              </a:cxnLst>
              <a:rect l="0" t="0" r="r" b="b"/>
              <a:pathLst>
                <a:path w="604519" h="604519">
                  <a:moveTo>
                    <a:pt x="0" y="100741"/>
                  </a:moveTo>
                  <a:lnTo>
                    <a:pt x="7916" y="61528"/>
                  </a:lnTo>
                  <a:lnTo>
                    <a:pt x="29506" y="29506"/>
                  </a:lnTo>
                  <a:lnTo>
                    <a:pt x="61528" y="7916"/>
                  </a:lnTo>
                  <a:lnTo>
                    <a:pt x="100741" y="0"/>
                  </a:lnTo>
                  <a:lnTo>
                    <a:pt x="503692" y="0"/>
                  </a:lnTo>
                  <a:lnTo>
                    <a:pt x="542905" y="7916"/>
                  </a:lnTo>
                  <a:lnTo>
                    <a:pt x="574927" y="29506"/>
                  </a:lnTo>
                  <a:lnTo>
                    <a:pt x="596516" y="61528"/>
                  </a:lnTo>
                  <a:lnTo>
                    <a:pt x="604433" y="100741"/>
                  </a:lnTo>
                  <a:lnTo>
                    <a:pt x="604433" y="503692"/>
                  </a:lnTo>
                  <a:lnTo>
                    <a:pt x="596516" y="542905"/>
                  </a:lnTo>
                  <a:lnTo>
                    <a:pt x="574927" y="574927"/>
                  </a:lnTo>
                  <a:lnTo>
                    <a:pt x="542905" y="596516"/>
                  </a:lnTo>
                  <a:lnTo>
                    <a:pt x="503692" y="604433"/>
                  </a:lnTo>
                  <a:lnTo>
                    <a:pt x="100741" y="604433"/>
                  </a:lnTo>
                  <a:lnTo>
                    <a:pt x="61528" y="596516"/>
                  </a:lnTo>
                  <a:lnTo>
                    <a:pt x="29506" y="574927"/>
                  </a:lnTo>
                  <a:lnTo>
                    <a:pt x="7916" y="542905"/>
                  </a:lnTo>
                  <a:lnTo>
                    <a:pt x="0" y="503692"/>
                  </a:lnTo>
                  <a:lnTo>
                    <a:pt x="0" y="100741"/>
                  </a:lnTo>
                  <a:close/>
                </a:path>
              </a:pathLst>
            </a:custGeom>
            <a:noFill/>
            <a:ln w="38100">
              <a:solidFill>
                <a:srgbClr val="F593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5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6" name="object 6"/>
            <p:cNvSpPr txBox="1">
              <a:spLocks noChangeArrowheads="1"/>
            </p:cNvSpPr>
            <p:nvPr/>
          </p:nvSpPr>
          <p:spPr bwMode="auto">
            <a:xfrm>
              <a:off x="557213" y="1523023"/>
              <a:ext cx="233362" cy="430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9525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9pPr>
            </a:lstStyle>
            <a:p>
              <a:r>
                <a:rPr lang="ru-RU" sz="2100" b="1">
                  <a:solidFill>
                    <a:srgbClr val="F59300"/>
                  </a:solidFill>
                  <a:latin typeface="Trebuchet MS" charset="0"/>
                </a:rPr>
                <a:t>6</a:t>
              </a:r>
              <a:endParaRPr lang="ru-RU" sz="2100">
                <a:latin typeface="Trebuchet M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6146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59730" y="249238"/>
            <a:ext cx="7912476" cy="990600"/>
          </a:xfrm>
        </p:spPr>
        <p:txBody>
          <a:bodyPr/>
          <a:lstStyle/>
          <a:p>
            <a:r>
              <a:rPr lang="ru-RU" sz="2800" b="1">
                <a:latin typeface="Arial" charset="0"/>
              </a:rPr>
              <a:t>Позитивный результат курсов по </a:t>
            </a:r>
            <a:r>
              <a:rPr lang="en-US" sz="2800" b="1">
                <a:latin typeface="Arial" charset="0"/>
              </a:rPr>
              <a:t>SAM</a:t>
            </a:r>
            <a:endParaRPr lang="ru-RU" sz="2800" b="1">
              <a:latin typeface="Trebuchet MS" charset="0"/>
            </a:endParaRPr>
          </a:p>
        </p:txBody>
      </p:sp>
      <p:sp>
        <p:nvSpPr>
          <p:cNvPr id="39939" name="object 18"/>
          <p:cNvSpPr txBox="1">
            <a:spLocks noChangeArrowheads="1"/>
          </p:cNvSpPr>
          <p:nvPr/>
        </p:nvSpPr>
        <p:spPr bwMode="auto">
          <a:xfrm>
            <a:off x="1371601" y="1473791"/>
            <a:ext cx="970570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9525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marL="352425" indent="-342900">
              <a:spcBef>
                <a:spcPts val="1200"/>
              </a:spcBef>
              <a:buFont typeface="Arial"/>
              <a:buChar char="•"/>
            </a:pPr>
            <a:r>
              <a:rPr lang="ru-RU" sz="2600" dirty="0"/>
              <a:t>Один блок – одно понятие (удержание содержания)</a:t>
            </a:r>
          </a:p>
          <a:p>
            <a:pPr marL="352425" indent="-342900">
              <a:spcBef>
                <a:spcPts val="1200"/>
              </a:spcBef>
              <a:buFont typeface="Arial"/>
              <a:buChar char="•"/>
            </a:pPr>
            <a:r>
              <a:rPr lang="ru-RU" sz="2600" dirty="0"/>
              <a:t>Повышение предметной компетенции и </a:t>
            </a:r>
            <a:r>
              <a:rPr lang="ru-RU" sz="2600" dirty="0" err="1"/>
              <a:t>рефлексивности</a:t>
            </a:r>
            <a:endParaRPr lang="ru-RU" sz="2600" dirty="0"/>
          </a:p>
          <a:p>
            <a:pPr marL="352425" indent="-342900">
              <a:spcBef>
                <a:spcPts val="1200"/>
              </a:spcBef>
              <a:buFont typeface="Arial"/>
              <a:buChar char="•"/>
            </a:pPr>
            <a:r>
              <a:rPr lang="ru-RU" sz="2600" dirty="0"/>
              <a:t>Качественные уровни ≠  Уровни сложности</a:t>
            </a:r>
          </a:p>
          <a:p>
            <a:pPr marL="352425" indent="-342900">
              <a:spcBef>
                <a:spcPts val="1200"/>
              </a:spcBef>
              <a:buFont typeface="Arial"/>
              <a:buChar char="•"/>
            </a:pPr>
            <a:r>
              <a:rPr lang="ru-RU" sz="2600" dirty="0" smtClean="0"/>
              <a:t>Выравнивание </a:t>
            </a:r>
            <a:r>
              <a:rPr lang="ru-RU" sz="2600" dirty="0"/>
              <a:t>сложности для задач разного уровня по </a:t>
            </a:r>
            <a:r>
              <a:rPr lang="en-US" sz="2600" dirty="0"/>
              <a:t>SAM</a:t>
            </a:r>
          </a:p>
          <a:p>
            <a:pPr marL="352425" indent="-342900">
              <a:spcBef>
                <a:spcPts val="1200"/>
              </a:spcBef>
              <a:buFont typeface="Arial"/>
              <a:buChar char="•"/>
            </a:pPr>
            <a:r>
              <a:rPr lang="ru-RU" sz="2600" dirty="0"/>
              <a:t>Различение функционального уровня и творческих (олимпиадных) задач</a:t>
            </a:r>
          </a:p>
          <a:p>
            <a:pPr marL="352425" indent="-342900">
              <a:spcBef>
                <a:spcPts val="1200"/>
              </a:spcBef>
              <a:buFont typeface="Arial"/>
              <a:buChar char="•"/>
            </a:pPr>
            <a:r>
              <a:rPr lang="ru-RU" sz="2600" dirty="0"/>
              <a:t>Усиление диагностических умений учителя</a:t>
            </a:r>
          </a:p>
          <a:p>
            <a:pPr marL="352425" indent="-342900">
              <a:spcBef>
                <a:spcPts val="1200"/>
              </a:spcBef>
              <a:buFont typeface="Arial"/>
              <a:buChar char="•"/>
            </a:pPr>
            <a:r>
              <a:rPr lang="ru-RU" sz="2600" dirty="0"/>
              <a:t>Сдвиг целевых установок с формального на рефлексивный уровень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40799" y="6741314"/>
            <a:ext cx="9686925" cy="10886"/>
          </a:xfrm>
          <a:prstGeom prst="line">
            <a:avLst/>
          </a:prstGeom>
          <a:ln w="47625" cmpd="sng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3000">
                  <a:schemeClr val="accent1">
                    <a:lumMod val="45000"/>
                    <a:lumOff val="55000"/>
                  </a:schemeClr>
                </a:gs>
                <a:gs pos="57000">
                  <a:schemeClr val="accent1">
                    <a:lumMod val="60000"/>
                    <a:lumOff val="40000"/>
                  </a:schemeClr>
                </a:gs>
                <a:gs pos="88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29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267905" y="913159"/>
            <a:ext cx="9144000" cy="5397500"/>
            <a:chOff x="0" y="1141625"/>
            <a:chExt cx="9144000" cy="5397500"/>
          </a:xfrm>
        </p:grpSpPr>
        <p:pic>
          <p:nvPicPr>
            <p:cNvPr id="7" name="Изображение 6" descr="Снимок экрана 2018-03-03 в 13.12.55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3965" y="1141625"/>
              <a:ext cx="6743700" cy="5397500"/>
            </a:xfrm>
            <a:prstGeom prst="rect">
              <a:avLst/>
            </a:prstGeom>
          </p:spPr>
        </p:pic>
        <p:grpSp>
          <p:nvGrpSpPr>
            <p:cNvPr id="8" name="Группа 7"/>
            <p:cNvGrpSpPr/>
            <p:nvPr/>
          </p:nvGrpSpPr>
          <p:grpSpPr>
            <a:xfrm>
              <a:off x="0" y="2737102"/>
              <a:ext cx="9144000" cy="954107"/>
              <a:chOff x="0" y="2737102"/>
              <a:chExt cx="9144000" cy="954107"/>
            </a:xfrm>
          </p:grpSpPr>
          <p:sp>
            <p:nvSpPr>
              <p:cNvPr id="9" name="TextBox 4"/>
              <p:cNvSpPr txBox="1">
                <a:spLocks noChangeArrowheads="1"/>
              </p:cNvSpPr>
              <p:nvPr/>
            </p:nvSpPr>
            <p:spPr bwMode="auto">
              <a:xfrm>
                <a:off x="7394669" y="2737102"/>
                <a:ext cx="1749331" cy="954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kumimoji="1"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 marL="742950" indent="-285750">
                  <a:defRPr kumimoji="1" sz="2000">
                    <a:solidFill>
                      <a:schemeClr val="tx1"/>
                    </a:solidFill>
                    <a:latin typeface="Arial" charset="0"/>
                    <a:ea typeface="Arial" charset="0"/>
                  </a:defRPr>
                </a:lvl2pPr>
                <a:lvl3pPr marL="1143000" indent="-228600">
                  <a:defRPr kumimoji="1" sz="2000">
                    <a:solidFill>
                      <a:schemeClr val="tx1"/>
                    </a:solidFill>
                    <a:latin typeface="Arial" charset="0"/>
                    <a:ea typeface="Arial" charset="0"/>
                  </a:defRPr>
                </a:lvl3pPr>
                <a:lvl4pPr marL="1600200" indent="-228600">
                  <a:defRPr kumimoji="1" sz="2000">
                    <a:solidFill>
                      <a:schemeClr val="tx1"/>
                    </a:solidFill>
                    <a:latin typeface="Arial" charset="0"/>
                    <a:ea typeface="Arial" charset="0"/>
                  </a:defRPr>
                </a:lvl4pPr>
                <a:lvl5pPr marL="2057400" indent="-228600">
                  <a:defRPr kumimoji="1" sz="2000">
                    <a:solidFill>
                      <a:schemeClr val="tx1"/>
                    </a:solidFill>
                    <a:latin typeface="Arial" charset="0"/>
                    <a:ea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Arial" charset="0"/>
                  </a:defRPr>
                </a:lvl9pPr>
              </a:lstStyle>
              <a:p>
                <a:pPr algn="ctr"/>
                <a:r>
                  <a:rPr kumimoji="0" lang="ru-RU" sz="2800">
                    <a:solidFill>
                      <a:srgbClr val="184B7F"/>
                    </a:solidFill>
                  </a:rPr>
                  <a:t>Цель учителя</a:t>
                </a:r>
              </a:p>
            </p:txBody>
          </p:sp>
          <p:sp>
            <p:nvSpPr>
              <p:cNvPr id="10" name="TextBox 2"/>
              <p:cNvSpPr txBox="1">
                <a:spLocks noChangeArrowheads="1"/>
              </p:cNvSpPr>
              <p:nvPr/>
            </p:nvSpPr>
            <p:spPr bwMode="auto">
              <a:xfrm>
                <a:off x="0" y="2737102"/>
                <a:ext cx="1640035" cy="954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kumimoji="1"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 marL="742950" indent="-285750">
                  <a:defRPr kumimoji="1" sz="2000">
                    <a:solidFill>
                      <a:schemeClr val="tx1"/>
                    </a:solidFill>
                    <a:latin typeface="Arial" charset="0"/>
                    <a:ea typeface="Arial" charset="0"/>
                  </a:defRPr>
                </a:lvl2pPr>
                <a:lvl3pPr marL="1143000" indent="-228600">
                  <a:defRPr kumimoji="1" sz="2000">
                    <a:solidFill>
                      <a:schemeClr val="tx1"/>
                    </a:solidFill>
                    <a:latin typeface="Arial" charset="0"/>
                    <a:ea typeface="Arial" charset="0"/>
                  </a:defRPr>
                </a:lvl3pPr>
                <a:lvl4pPr marL="1600200" indent="-228600">
                  <a:defRPr kumimoji="1" sz="2000">
                    <a:solidFill>
                      <a:schemeClr val="tx1"/>
                    </a:solidFill>
                    <a:latin typeface="Arial" charset="0"/>
                    <a:ea typeface="Arial" charset="0"/>
                  </a:defRPr>
                </a:lvl4pPr>
                <a:lvl5pPr marL="2057400" indent="-228600">
                  <a:defRPr kumimoji="1" sz="2000">
                    <a:solidFill>
                      <a:schemeClr val="tx1"/>
                    </a:solidFill>
                    <a:latin typeface="Arial" charset="0"/>
                    <a:ea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Arial" charset="0"/>
                    <a:ea typeface="Arial" charset="0"/>
                  </a:defRPr>
                </a:lvl9pPr>
              </a:lstStyle>
              <a:p>
                <a:pPr algn="ctr"/>
                <a:r>
                  <a:rPr kumimoji="0" lang="ru-RU" sz="2800">
                    <a:solidFill>
                      <a:srgbClr val="184B7F"/>
                    </a:solidFill>
                  </a:rPr>
                  <a:t>Цель ученика</a:t>
                </a:r>
              </a:p>
            </p:txBody>
          </p:sp>
          <p:sp>
            <p:nvSpPr>
              <p:cNvPr id="11" name="Стрелка вниз 10"/>
              <p:cNvSpPr/>
              <p:nvPr/>
            </p:nvSpPr>
            <p:spPr>
              <a:xfrm rot="5400000" flipH="1">
                <a:off x="7124464" y="2702570"/>
                <a:ext cx="283883" cy="1022518"/>
              </a:xfrm>
              <a:prstGeom prst="down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Стрелка вниз 11"/>
              <p:cNvSpPr/>
              <p:nvPr/>
            </p:nvSpPr>
            <p:spPr>
              <a:xfrm rot="16200000" flipH="1">
                <a:off x="1601246" y="2696577"/>
                <a:ext cx="283883" cy="1022518"/>
              </a:xfrm>
              <a:prstGeom prst="down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659729" y="0"/>
            <a:ext cx="10595645" cy="990600"/>
          </a:xfrm>
        </p:spPr>
        <p:txBody>
          <a:bodyPr/>
          <a:lstStyle/>
          <a:p>
            <a:r>
              <a:rPr lang="ru-RU" sz="2800" b="1">
                <a:latin typeface="Arial" charset="0"/>
              </a:rPr>
              <a:t>Формирование установки на функциональный уровень</a:t>
            </a:r>
            <a:endParaRPr lang="ru-RU" sz="2800" b="1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547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6"/>
          <p:cNvSpPr>
            <a:spLocks noGrp="1"/>
          </p:cNvSpPr>
          <p:nvPr>
            <p:ph type="title"/>
          </p:nvPr>
        </p:nvSpPr>
        <p:spPr>
          <a:xfrm>
            <a:off x="1882775" y="2222500"/>
            <a:ext cx="9685338" cy="2339975"/>
          </a:xfrm>
        </p:spPr>
        <p:txBody>
          <a:bodyPr/>
          <a:lstStyle/>
          <a:p>
            <a:pPr eaLnBrk="1" hangingPunct="1"/>
            <a:r>
              <a:rPr lang="ru-RU" dirty="0">
                <a:solidFill>
                  <a:schemeClr val="bg1"/>
                </a:solidFill>
                <a:latin typeface="Museo Sans Cyrl 500"/>
                <a:ea typeface="Museo Sans Cyrl 500"/>
                <a:cs typeface="Museo Sans Cyrl 50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УКЭСИ.pptx" id="{9D7C701E-F3D7-7B4E-A0A9-79094BABD70A}" vid="{9CAC9407-DA55-E741-87DC-DEF11B132EC0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16140</TotalTime>
  <Words>182</Words>
  <Application>Microsoft Office PowerPoint</Application>
  <PresentationFormat>Произвольный</PresentationFormat>
  <Paragraphs>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Специальное оформление</vt:lpstr>
      <vt:lpstr>SAM в практике работы учителя</vt:lpstr>
      <vt:lpstr>SAM в подготовке учителя</vt:lpstr>
      <vt:lpstr>Позитивный результат курсов по SAM</vt:lpstr>
      <vt:lpstr>Формирование установки на функциональный уровень</vt:lpstr>
      <vt:lpstr>Спасибо за внимание!</vt:lpstr>
    </vt:vector>
  </TitlesOfParts>
  <Company>ГАОУ ВО МГПУ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Премия «Человек МГПУ»</dc:title>
  <dc:creator>Вячеслав Барсов</dc:creator>
  <cp:lastModifiedBy>Пользователь Windows</cp:lastModifiedBy>
  <cp:revision>338</cp:revision>
  <cp:lastPrinted>2017-05-20T15:29:27Z</cp:lastPrinted>
  <dcterms:created xsi:type="dcterms:W3CDTF">2016-03-02T10:13:19Z</dcterms:created>
  <dcterms:modified xsi:type="dcterms:W3CDTF">2019-11-16T05:56:59Z</dcterms:modified>
</cp:coreProperties>
</file>