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97" r:id="rId3"/>
    <p:sldId id="275" r:id="rId4"/>
    <p:sldId id="291" r:id="rId5"/>
    <p:sldId id="292" r:id="rId6"/>
    <p:sldId id="288" r:id="rId7"/>
    <p:sldId id="281" r:id="rId8"/>
    <p:sldId id="295" r:id="rId9"/>
    <p:sldId id="294" r:id="rId10"/>
    <p:sldId id="277" r:id="rId11"/>
    <p:sldId id="282" r:id="rId12"/>
    <p:sldId id="290" r:id="rId13"/>
    <p:sldId id="296" r:id="rId14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'691'!$B$281:$AO$281</c:f>
              <c:numCache>
                <c:formatCode>0.00</c:formatCode>
                <c:ptCount val="40"/>
                <c:pt idx="0">
                  <c:v>0.86080586080586086</c:v>
                </c:pt>
                <c:pt idx="1">
                  <c:v>0.55311355311355315</c:v>
                </c:pt>
                <c:pt idx="2">
                  <c:v>0.5494505494505495</c:v>
                </c:pt>
                <c:pt idx="3">
                  <c:v>0.53113553113553114</c:v>
                </c:pt>
                <c:pt idx="4">
                  <c:v>0.45787545787545786</c:v>
                </c:pt>
                <c:pt idx="5">
                  <c:v>0.78754578754578752</c:v>
                </c:pt>
                <c:pt idx="6">
                  <c:v>0.55311355311355315</c:v>
                </c:pt>
                <c:pt idx="7">
                  <c:v>0.74358974358974361</c:v>
                </c:pt>
                <c:pt idx="8">
                  <c:v>0.53846153846153844</c:v>
                </c:pt>
                <c:pt idx="9">
                  <c:v>0.36263736263736263</c:v>
                </c:pt>
                <c:pt idx="10">
                  <c:v>0.45787545787545786</c:v>
                </c:pt>
                <c:pt idx="11">
                  <c:v>0.42857142857142855</c:v>
                </c:pt>
                <c:pt idx="12">
                  <c:v>0.71794871794871795</c:v>
                </c:pt>
                <c:pt idx="13">
                  <c:v>0.41391941391941389</c:v>
                </c:pt>
                <c:pt idx="14">
                  <c:v>0.42857142857142855</c:v>
                </c:pt>
                <c:pt idx="15">
                  <c:v>0.62271062271062272</c:v>
                </c:pt>
                <c:pt idx="16">
                  <c:v>0.39194139194139194</c:v>
                </c:pt>
                <c:pt idx="17">
                  <c:v>0.52014652014652019</c:v>
                </c:pt>
                <c:pt idx="18">
                  <c:v>0.31868131868131866</c:v>
                </c:pt>
                <c:pt idx="19">
                  <c:v>0.54212454212454209</c:v>
                </c:pt>
                <c:pt idx="20">
                  <c:v>0.42857142857142855</c:v>
                </c:pt>
                <c:pt idx="21">
                  <c:v>0.2783882783882784</c:v>
                </c:pt>
                <c:pt idx="22">
                  <c:v>0.41025641025641024</c:v>
                </c:pt>
                <c:pt idx="23">
                  <c:v>0.52014652014652019</c:v>
                </c:pt>
                <c:pt idx="24">
                  <c:v>0.45421245421245421</c:v>
                </c:pt>
                <c:pt idx="25">
                  <c:v>0.28388278388278387</c:v>
                </c:pt>
                <c:pt idx="26">
                  <c:v>0.23076923076923078</c:v>
                </c:pt>
                <c:pt idx="27">
                  <c:v>0.36630036630036628</c:v>
                </c:pt>
                <c:pt idx="28">
                  <c:v>0.48901098901098899</c:v>
                </c:pt>
                <c:pt idx="29">
                  <c:v>0.47619047619047616</c:v>
                </c:pt>
                <c:pt idx="30">
                  <c:v>0.23076923076923078</c:v>
                </c:pt>
                <c:pt idx="31">
                  <c:v>0.36813186813186816</c:v>
                </c:pt>
                <c:pt idx="32">
                  <c:v>0.45421245421245421</c:v>
                </c:pt>
                <c:pt idx="33">
                  <c:v>0.30952380952380953</c:v>
                </c:pt>
                <c:pt idx="34">
                  <c:v>0.16300366300366301</c:v>
                </c:pt>
                <c:pt idx="35">
                  <c:v>0.23443223443223443</c:v>
                </c:pt>
                <c:pt idx="36">
                  <c:v>0.29487179487179488</c:v>
                </c:pt>
                <c:pt idx="37">
                  <c:v>0.33882783882783885</c:v>
                </c:pt>
                <c:pt idx="38">
                  <c:v>0.38644688644688646</c:v>
                </c:pt>
                <c:pt idx="39">
                  <c:v>0.31135531135531136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38144"/>
        <c:axId val="43239680"/>
      </c:lineChart>
      <c:catAx>
        <c:axId val="4323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43239680"/>
        <c:crosses val="autoZero"/>
        <c:auto val="1"/>
        <c:lblAlgn val="ctr"/>
        <c:lblOffset val="100"/>
        <c:noMultiLvlLbl val="0"/>
      </c:catAx>
      <c:valAx>
        <c:axId val="432396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32381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Лист4!$C$17:$C$21</c:f>
              <c:strCache>
                <c:ptCount val="5"/>
                <c:pt idx="0">
                  <c:v>шест массой более 5 кг</c:v>
                </c:pt>
                <c:pt idx="1">
                  <c:v>шест длиной не более 1 метра</c:v>
                </c:pt>
                <c:pt idx="2">
                  <c:v>свободный канат</c:v>
                </c:pt>
                <c:pt idx="3">
                  <c:v>страховочный трос</c:v>
                </c:pt>
                <c:pt idx="4">
                  <c:v>математический маятник</c:v>
                </c:pt>
              </c:strCache>
            </c:strRef>
          </c:cat>
          <c:val>
            <c:numRef>
              <c:f>Лист4!$D$17:$D$21</c:f>
              <c:numCache>
                <c:formatCode>0%</c:formatCode>
                <c:ptCount val="5"/>
                <c:pt idx="0">
                  <c:v>0.48</c:v>
                </c:pt>
                <c:pt idx="1">
                  <c:v>0.2</c:v>
                </c:pt>
                <c:pt idx="2">
                  <c:v>0.08</c:v>
                </c:pt>
                <c:pt idx="3">
                  <c:v>0.17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u="sng" baseline="0"/>
            </a:pPr>
            <a:endParaRPr lang="ru-RU"/>
          </a:p>
        </c:txPr>
      </c:legendEntry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3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Лист5!$A$9:$A$13</c:f>
              <c:strCache>
                <c:ptCount val="5"/>
                <c:pt idx="0">
                  <c:v>510 Н</c:v>
                </c:pt>
                <c:pt idx="1">
                  <c:v>720 Н</c:v>
                </c:pt>
                <c:pt idx="2">
                  <c:v>480 Н</c:v>
                </c:pt>
                <c:pt idx="3">
                  <c:v>1200 Н</c:v>
                </c:pt>
                <c:pt idx="4">
                  <c:v>360 Н</c:v>
                </c:pt>
              </c:strCache>
            </c:strRef>
          </c:cat>
          <c:val>
            <c:numRef>
              <c:f>Лист5!$B$9:$B$13</c:f>
              <c:numCache>
                <c:formatCode>0%</c:formatCode>
                <c:ptCount val="5"/>
                <c:pt idx="0">
                  <c:v>0.11</c:v>
                </c:pt>
                <c:pt idx="1">
                  <c:v>0.21</c:v>
                </c:pt>
                <c:pt idx="2">
                  <c:v>0.28000000000000003</c:v>
                </c:pt>
                <c:pt idx="3">
                  <c:v>0.21</c:v>
                </c:pt>
                <c:pt idx="4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E0137-BDDD-4DA5-BD94-DBB87734B68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B6E04-F145-4C17-870D-16F2EED99D10}">
      <dgm:prSet phldrT="[Текст]" custT="1"/>
      <dgm:spPr/>
      <dgm:t>
        <a:bodyPr/>
        <a:lstStyle/>
        <a:p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Предметные знания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EC4E54-7296-4575-A5E8-338DC7ABC25D}" type="parTrans" cxnId="{69FBD62F-1EA1-4488-96B7-580810377202}">
      <dgm:prSet/>
      <dgm:spPr/>
      <dgm:t>
        <a:bodyPr/>
        <a:lstStyle/>
        <a:p>
          <a:endParaRPr lang="ru-RU"/>
        </a:p>
      </dgm:t>
    </dgm:pt>
    <dgm:pt modelId="{F945DC1E-1010-496C-BFC9-289BCF23E81B}" type="sibTrans" cxnId="{69FBD62F-1EA1-4488-96B7-580810377202}">
      <dgm:prSet/>
      <dgm:spPr/>
      <dgm:t>
        <a:bodyPr/>
        <a:lstStyle/>
        <a:p>
          <a:endParaRPr lang="ru-RU"/>
        </a:p>
      </dgm:t>
    </dgm:pt>
    <dgm:pt modelId="{A1696A44-ECEF-428D-B461-4E21D7ED95F7}">
      <dgm:prSet phldrT="[Текст]" custT="1"/>
      <dgm:spPr/>
      <dgm:t>
        <a:bodyPr/>
        <a:lstStyle/>
        <a:p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Предметные знания</a:t>
          </a:r>
        </a:p>
        <a:p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</a:p>
        <a:p>
          <a:pPr algn="ctr"/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 </a:t>
          </a:r>
        </a:p>
        <a:p>
          <a:pPr algn="ctr"/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естественнонаучная грамотность</a:t>
          </a:r>
          <a:endParaRPr lang="ru-RU" sz="1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1C1319-378E-423D-8CE0-C92BFCDE9ED6}" type="parTrans" cxnId="{6EAE2553-4407-47CD-A342-C7975EBDD2D6}">
      <dgm:prSet/>
      <dgm:spPr/>
      <dgm:t>
        <a:bodyPr/>
        <a:lstStyle/>
        <a:p>
          <a:endParaRPr lang="ru-RU"/>
        </a:p>
      </dgm:t>
    </dgm:pt>
    <dgm:pt modelId="{02AE55BB-00F2-40DB-BA3B-AE5A51409377}" type="sibTrans" cxnId="{6EAE2553-4407-47CD-A342-C7975EBDD2D6}">
      <dgm:prSet/>
      <dgm:spPr/>
      <dgm:t>
        <a:bodyPr/>
        <a:lstStyle/>
        <a:p>
          <a:endParaRPr lang="ru-RU"/>
        </a:p>
      </dgm:t>
    </dgm:pt>
    <dgm:pt modelId="{87F0BE09-3920-4E2C-ACEE-0018A34E662D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Предметные знания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грамотность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грамотность чтения </a:t>
          </a:r>
        </a:p>
      </dgm:t>
    </dgm:pt>
    <dgm:pt modelId="{A0006B2B-ACAB-4D90-8AAD-1BF068752757}" type="parTrans" cxnId="{1EA1A590-C3C3-4859-9CB4-5AE68C3D80C1}">
      <dgm:prSet/>
      <dgm:spPr/>
      <dgm:t>
        <a:bodyPr/>
        <a:lstStyle/>
        <a:p>
          <a:endParaRPr lang="ru-RU"/>
        </a:p>
      </dgm:t>
    </dgm:pt>
    <dgm:pt modelId="{64C59F7F-F3FE-4895-91F0-DD82898371C1}" type="sibTrans" cxnId="{1EA1A590-C3C3-4859-9CB4-5AE68C3D80C1}">
      <dgm:prSet/>
      <dgm:spPr/>
      <dgm:t>
        <a:bodyPr/>
        <a:lstStyle/>
        <a:p>
          <a:endParaRPr lang="ru-RU"/>
        </a:p>
      </dgm:t>
    </dgm:pt>
    <dgm:pt modelId="{2E115D2A-6242-46A7-8065-EABC229280CA}">
      <dgm:prSet/>
      <dgm:spPr/>
      <dgm:t>
        <a:bodyPr/>
        <a:lstStyle/>
        <a:p>
          <a:endParaRPr lang="ru-RU"/>
        </a:p>
      </dgm:t>
    </dgm:pt>
    <dgm:pt modelId="{A2E0595C-E47F-44BD-9A0C-0CE9AB99C764}" type="parTrans" cxnId="{601F14EA-43EF-4EFF-8CC6-92A9246481B5}">
      <dgm:prSet/>
      <dgm:spPr/>
      <dgm:t>
        <a:bodyPr/>
        <a:lstStyle/>
        <a:p>
          <a:endParaRPr lang="ru-RU"/>
        </a:p>
      </dgm:t>
    </dgm:pt>
    <dgm:pt modelId="{882C4360-0F77-4727-B833-9AA93F659253}" type="sibTrans" cxnId="{601F14EA-43EF-4EFF-8CC6-92A9246481B5}">
      <dgm:prSet/>
      <dgm:spPr/>
      <dgm:t>
        <a:bodyPr/>
        <a:lstStyle/>
        <a:p>
          <a:endParaRPr lang="ru-RU"/>
        </a:p>
      </dgm:t>
    </dgm:pt>
    <dgm:pt modelId="{81071457-7763-444D-A19B-5F8AD8784764}">
      <dgm:prSet/>
      <dgm:spPr/>
      <dgm:t>
        <a:bodyPr/>
        <a:lstStyle/>
        <a:p>
          <a:endParaRPr lang="ru-RU"/>
        </a:p>
      </dgm:t>
    </dgm:pt>
    <dgm:pt modelId="{06BCD0B2-C09A-432A-8CDE-C144963B8256}" type="parTrans" cxnId="{BB5EA023-E258-47C0-AC18-EB8D0E66EFD9}">
      <dgm:prSet/>
      <dgm:spPr/>
      <dgm:t>
        <a:bodyPr/>
        <a:lstStyle/>
        <a:p>
          <a:endParaRPr lang="ru-RU"/>
        </a:p>
      </dgm:t>
    </dgm:pt>
    <dgm:pt modelId="{A49F0D0B-5F7D-4FA9-BAA7-E3C3A39FBCD3}" type="sibTrans" cxnId="{BB5EA023-E258-47C0-AC18-EB8D0E66EFD9}">
      <dgm:prSet/>
      <dgm:spPr/>
      <dgm:t>
        <a:bodyPr/>
        <a:lstStyle/>
        <a:p>
          <a:endParaRPr lang="ru-RU"/>
        </a:p>
      </dgm:t>
    </dgm:pt>
    <dgm:pt modelId="{E1C3D1A6-576F-48FF-834A-54BF6B731BCB}">
      <dgm:prSet phldrT="[Текст]" custLinFactNeighborX="12981" custLinFactNeighborY="-10941"/>
      <dgm:spPr/>
      <dgm:t>
        <a:bodyPr/>
        <a:lstStyle/>
        <a:p>
          <a:endParaRPr lang="ru-RU"/>
        </a:p>
      </dgm:t>
    </dgm:pt>
    <dgm:pt modelId="{D792A704-E3CA-475B-9AD7-E54F60FE3627}" type="parTrans" cxnId="{10226C27-FF69-4FEE-AACE-B668FE64253A}">
      <dgm:prSet/>
      <dgm:spPr/>
      <dgm:t>
        <a:bodyPr/>
        <a:lstStyle/>
        <a:p>
          <a:endParaRPr lang="ru-RU"/>
        </a:p>
      </dgm:t>
    </dgm:pt>
    <dgm:pt modelId="{D9716510-ABD0-4A37-B827-108E1EA75E13}" type="sibTrans" cxnId="{10226C27-FF69-4FEE-AACE-B668FE64253A}">
      <dgm:prSet/>
      <dgm:spPr/>
      <dgm:t>
        <a:bodyPr/>
        <a:lstStyle/>
        <a:p>
          <a:endParaRPr lang="ru-RU"/>
        </a:p>
      </dgm:t>
    </dgm:pt>
    <dgm:pt modelId="{DC16DDFC-1678-4C2C-B145-0526EB5D4ACC}">
      <dgm:prSet phldrT="[Текст]" custLinFactNeighborX="12981" custLinFactNeighborY="-10941"/>
      <dgm:spPr/>
      <dgm:t>
        <a:bodyPr/>
        <a:lstStyle/>
        <a:p>
          <a:endParaRPr lang="ru-RU"/>
        </a:p>
      </dgm:t>
    </dgm:pt>
    <dgm:pt modelId="{8E6ECF48-F9C8-4434-80A1-54974A3CA781}" type="parTrans" cxnId="{23362A86-61A0-4894-B4B6-45EADA18CE36}">
      <dgm:prSet/>
      <dgm:spPr/>
      <dgm:t>
        <a:bodyPr/>
        <a:lstStyle/>
        <a:p>
          <a:endParaRPr lang="ru-RU"/>
        </a:p>
      </dgm:t>
    </dgm:pt>
    <dgm:pt modelId="{CF714A6E-1B62-422C-A650-9E69987C07BF}" type="sibTrans" cxnId="{23362A86-61A0-4894-B4B6-45EADA18CE36}">
      <dgm:prSet/>
      <dgm:spPr/>
      <dgm:t>
        <a:bodyPr/>
        <a:lstStyle/>
        <a:p>
          <a:endParaRPr lang="ru-RU"/>
        </a:p>
      </dgm:t>
    </dgm:pt>
    <dgm:pt modelId="{6AA65A82-560E-451F-8A7E-DEF65C57AF29}">
      <dgm:prSet phldrT="[Текст]" custLinFactNeighborX="12981" custLinFactNeighborY="-10941"/>
      <dgm:spPr/>
      <dgm:t>
        <a:bodyPr/>
        <a:lstStyle/>
        <a:p>
          <a:endParaRPr lang="ru-RU"/>
        </a:p>
      </dgm:t>
    </dgm:pt>
    <dgm:pt modelId="{1FB290F9-06A9-45BC-BB28-6DA9D94E5E77}" type="parTrans" cxnId="{CD956AF1-B7F8-4AF4-BD68-3C4597ED6BEE}">
      <dgm:prSet/>
      <dgm:spPr/>
      <dgm:t>
        <a:bodyPr/>
        <a:lstStyle/>
        <a:p>
          <a:endParaRPr lang="ru-RU"/>
        </a:p>
      </dgm:t>
    </dgm:pt>
    <dgm:pt modelId="{4539F02E-DD4A-4D83-8358-CDF1CE495FC9}" type="sibTrans" cxnId="{CD956AF1-B7F8-4AF4-BD68-3C4597ED6BEE}">
      <dgm:prSet/>
      <dgm:spPr/>
      <dgm:t>
        <a:bodyPr/>
        <a:lstStyle/>
        <a:p>
          <a:endParaRPr lang="ru-RU"/>
        </a:p>
      </dgm:t>
    </dgm:pt>
    <dgm:pt modelId="{6F03430A-2771-4915-B042-D9D916AA8F45}" type="pres">
      <dgm:prSet presAssocID="{1EAE0137-BDDD-4DA5-BD94-DBB87734B68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9F766-C9EB-4E23-911C-6F34797FD2D6}" type="pres">
      <dgm:prSet presAssocID="{1EAE0137-BDDD-4DA5-BD94-DBB87734B685}" presName="arrow" presStyleLbl="bgShp" presStyleIdx="0" presStyleCnt="1" custLinFactNeighborX="1193" custLinFactNeighborY="-767"/>
      <dgm:spPr/>
      <dgm:t>
        <a:bodyPr/>
        <a:lstStyle/>
        <a:p>
          <a:endParaRPr lang="ru-RU"/>
        </a:p>
      </dgm:t>
    </dgm:pt>
    <dgm:pt modelId="{F74F01EE-72DC-48A5-8F2A-EED956F5371D}" type="pres">
      <dgm:prSet presAssocID="{1EAE0137-BDDD-4DA5-BD94-DBB87734B685}" presName="arrowDiagram5" presStyleCnt="0"/>
      <dgm:spPr/>
    </dgm:pt>
    <dgm:pt modelId="{845C22C9-A8A6-46B0-95D5-D5DB260140C9}" type="pres">
      <dgm:prSet presAssocID="{E33B6E04-F145-4C17-870D-16F2EED99D10}" presName="bullet5a" presStyleLbl="node1" presStyleIdx="0" presStyleCnt="5" custLinFactX="-100000" custLinFactY="61399" custLinFactNeighborX="-103174" custLinFactNeighborY="100000"/>
      <dgm:spPr/>
    </dgm:pt>
    <dgm:pt modelId="{89E27CA0-4F25-4861-A6C1-51016C87B9BE}" type="pres">
      <dgm:prSet presAssocID="{E33B6E04-F145-4C17-870D-16F2EED99D10}" presName="textBox5a" presStyleLbl="revTx" presStyleIdx="0" presStyleCnt="5" custScaleY="42106" custLinFactNeighborX="-48435" custLinFactNeighborY="18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BDEB6-9D3F-47A7-92DE-CC50883CC386}" type="pres">
      <dgm:prSet presAssocID="{A1696A44-ECEF-428D-B461-4E21D7ED95F7}" presName="bullet5b" presStyleLbl="node1" presStyleIdx="1" presStyleCnt="5" custLinFactNeighborX="71842" custLinFactNeighborY="-39734"/>
      <dgm:spPr/>
    </dgm:pt>
    <dgm:pt modelId="{CE9BF17A-16BE-4F36-B032-9E1CD0D5E7E8}" type="pres">
      <dgm:prSet presAssocID="{A1696A44-ECEF-428D-B461-4E21D7ED95F7}" presName="textBox5b" presStyleLbl="revTx" presStyleIdx="1" presStyleCnt="5" custScaleX="121696" custScaleY="83007" custLinFactNeighborX="-9836" custLinFactNeighborY="-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0CFA6-6E8E-40B9-845C-BC456245E373}" type="pres">
      <dgm:prSet presAssocID="{87F0BE09-3920-4E2C-ACEE-0018A34E662D}" presName="bullet5c" presStyleLbl="node1" presStyleIdx="2" presStyleCnt="5" custLinFactX="100000" custLinFactNeighborX="103327" custLinFactNeighborY="-80816"/>
      <dgm:spPr/>
    </dgm:pt>
    <dgm:pt modelId="{7CC322AC-45B6-436D-BA16-DEFDCF153E54}" type="pres">
      <dgm:prSet presAssocID="{87F0BE09-3920-4E2C-ACEE-0018A34E662D}" presName="textBox5c" presStyleLbl="revTx" presStyleIdx="2" presStyleCnt="5" custScaleX="122313" custScaleY="61467" custLinFactNeighborX="12027" custLinFactNeighborY="-14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29329-A19F-4ED3-A500-B7B2F130592E}" type="pres">
      <dgm:prSet presAssocID="{2E115D2A-6242-46A7-8065-EABC229280CA}" presName="bullet5d" presStyleLbl="node1" presStyleIdx="3" presStyleCnt="5" custLinFactX="108509" custLinFactNeighborX="200000" custLinFactNeighborY="-71290"/>
      <dgm:spPr/>
    </dgm:pt>
    <dgm:pt modelId="{F7E07341-DB16-4E1E-965A-2491A12D3E3F}" type="pres">
      <dgm:prSet presAssocID="{2E115D2A-6242-46A7-8065-EABC229280CA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45B98-FE87-43E6-9841-4CDC9ADDAE71}" type="pres">
      <dgm:prSet presAssocID="{81071457-7763-444D-A19B-5F8AD8784764}" presName="bullet5e" presStyleLbl="node1" presStyleIdx="4" presStyleCnt="5" custFlipVert="1" custFlipHor="1" custScaleX="6422" custScaleY="15201" custLinFactX="100000" custLinFactY="-97213" custLinFactNeighborX="123111" custLinFactNeighborY="-100000"/>
      <dgm:spPr/>
    </dgm:pt>
    <dgm:pt modelId="{83E53CF9-6E11-4A29-9367-BC7088D1D6AE}" type="pres">
      <dgm:prSet presAssocID="{81071457-7763-444D-A19B-5F8AD8784764}" presName="textBox5e" presStyleLbl="revTx" presStyleIdx="4" presStyleCnt="5" custLinFactNeighborX="115" custLinFactNeighborY="1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A1A590-C3C3-4859-9CB4-5AE68C3D80C1}" srcId="{1EAE0137-BDDD-4DA5-BD94-DBB87734B685}" destId="{87F0BE09-3920-4E2C-ACEE-0018A34E662D}" srcOrd="2" destOrd="0" parTransId="{A0006B2B-ACAB-4D90-8AAD-1BF068752757}" sibTransId="{64C59F7F-F3FE-4895-91F0-DD82898371C1}"/>
    <dgm:cxn modelId="{10226C27-FF69-4FEE-AACE-B668FE64253A}" srcId="{1EAE0137-BDDD-4DA5-BD94-DBB87734B685}" destId="{E1C3D1A6-576F-48FF-834A-54BF6B731BCB}" srcOrd="5" destOrd="0" parTransId="{D792A704-E3CA-475B-9AD7-E54F60FE3627}" sibTransId="{D9716510-ABD0-4A37-B827-108E1EA75E13}"/>
    <dgm:cxn modelId="{BB5EA023-E258-47C0-AC18-EB8D0E66EFD9}" srcId="{1EAE0137-BDDD-4DA5-BD94-DBB87734B685}" destId="{81071457-7763-444D-A19B-5F8AD8784764}" srcOrd="4" destOrd="0" parTransId="{06BCD0B2-C09A-432A-8CDE-C144963B8256}" sibTransId="{A49F0D0B-5F7D-4FA9-BAA7-E3C3A39FBCD3}"/>
    <dgm:cxn modelId="{CD956AF1-B7F8-4AF4-BD68-3C4597ED6BEE}" srcId="{1EAE0137-BDDD-4DA5-BD94-DBB87734B685}" destId="{6AA65A82-560E-451F-8A7E-DEF65C57AF29}" srcOrd="7" destOrd="0" parTransId="{1FB290F9-06A9-45BC-BB28-6DA9D94E5E77}" sibTransId="{4539F02E-DD4A-4D83-8358-CDF1CE495FC9}"/>
    <dgm:cxn modelId="{601F14EA-43EF-4EFF-8CC6-92A9246481B5}" srcId="{1EAE0137-BDDD-4DA5-BD94-DBB87734B685}" destId="{2E115D2A-6242-46A7-8065-EABC229280CA}" srcOrd="3" destOrd="0" parTransId="{A2E0595C-E47F-44BD-9A0C-0CE9AB99C764}" sibTransId="{882C4360-0F77-4727-B833-9AA93F659253}"/>
    <dgm:cxn modelId="{74BEEE6F-E99B-4A90-80AF-388778156839}" type="presOf" srcId="{81071457-7763-444D-A19B-5F8AD8784764}" destId="{83E53CF9-6E11-4A29-9367-BC7088D1D6AE}" srcOrd="0" destOrd="0" presId="urn:microsoft.com/office/officeart/2005/8/layout/arrow2"/>
    <dgm:cxn modelId="{57BB7C5F-0CA5-4366-B156-91D1152D41AD}" type="presOf" srcId="{1EAE0137-BDDD-4DA5-BD94-DBB87734B685}" destId="{6F03430A-2771-4915-B042-D9D916AA8F45}" srcOrd="0" destOrd="0" presId="urn:microsoft.com/office/officeart/2005/8/layout/arrow2"/>
    <dgm:cxn modelId="{23362A86-61A0-4894-B4B6-45EADA18CE36}" srcId="{1EAE0137-BDDD-4DA5-BD94-DBB87734B685}" destId="{DC16DDFC-1678-4C2C-B145-0526EB5D4ACC}" srcOrd="6" destOrd="0" parTransId="{8E6ECF48-F9C8-4434-80A1-54974A3CA781}" sibTransId="{CF714A6E-1B62-422C-A650-9E69987C07BF}"/>
    <dgm:cxn modelId="{E0A92F4E-2685-468A-BE6E-9E3B2AF18849}" type="presOf" srcId="{87F0BE09-3920-4E2C-ACEE-0018A34E662D}" destId="{7CC322AC-45B6-436D-BA16-DEFDCF153E54}" srcOrd="0" destOrd="0" presId="urn:microsoft.com/office/officeart/2005/8/layout/arrow2"/>
    <dgm:cxn modelId="{185CE4B7-4F9E-4134-8927-815F5A346678}" type="presOf" srcId="{2E115D2A-6242-46A7-8065-EABC229280CA}" destId="{F7E07341-DB16-4E1E-965A-2491A12D3E3F}" srcOrd="0" destOrd="0" presId="urn:microsoft.com/office/officeart/2005/8/layout/arrow2"/>
    <dgm:cxn modelId="{D3D74710-7059-478B-89EC-F45C912F7E3C}" type="presOf" srcId="{E33B6E04-F145-4C17-870D-16F2EED99D10}" destId="{89E27CA0-4F25-4861-A6C1-51016C87B9BE}" srcOrd="0" destOrd="0" presId="urn:microsoft.com/office/officeart/2005/8/layout/arrow2"/>
    <dgm:cxn modelId="{6EAE2553-4407-47CD-A342-C7975EBDD2D6}" srcId="{1EAE0137-BDDD-4DA5-BD94-DBB87734B685}" destId="{A1696A44-ECEF-428D-B461-4E21D7ED95F7}" srcOrd="1" destOrd="0" parTransId="{8C1C1319-378E-423D-8CE0-C92BFCDE9ED6}" sibTransId="{02AE55BB-00F2-40DB-BA3B-AE5A51409377}"/>
    <dgm:cxn modelId="{69FBD62F-1EA1-4488-96B7-580810377202}" srcId="{1EAE0137-BDDD-4DA5-BD94-DBB87734B685}" destId="{E33B6E04-F145-4C17-870D-16F2EED99D10}" srcOrd="0" destOrd="0" parTransId="{A8EC4E54-7296-4575-A5E8-338DC7ABC25D}" sibTransId="{F945DC1E-1010-496C-BFC9-289BCF23E81B}"/>
    <dgm:cxn modelId="{A6F2F3C8-2D9D-4B3B-9463-C5E541274D78}" type="presOf" srcId="{A1696A44-ECEF-428D-B461-4E21D7ED95F7}" destId="{CE9BF17A-16BE-4F36-B032-9E1CD0D5E7E8}" srcOrd="0" destOrd="0" presId="urn:microsoft.com/office/officeart/2005/8/layout/arrow2"/>
    <dgm:cxn modelId="{2513DA50-2DB3-4769-B3E1-4188CF9D9DFC}" type="presParOf" srcId="{6F03430A-2771-4915-B042-D9D916AA8F45}" destId="{D899F766-C9EB-4E23-911C-6F34797FD2D6}" srcOrd="0" destOrd="0" presId="urn:microsoft.com/office/officeart/2005/8/layout/arrow2"/>
    <dgm:cxn modelId="{2B95E8D9-0B2C-442C-9775-7F630B6E3D1A}" type="presParOf" srcId="{6F03430A-2771-4915-B042-D9D916AA8F45}" destId="{F74F01EE-72DC-48A5-8F2A-EED956F5371D}" srcOrd="1" destOrd="0" presId="urn:microsoft.com/office/officeart/2005/8/layout/arrow2"/>
    <dgm:cxn modelId="{1A591C04-D68C-4846-8C34-AB6DA027F557}" type="presParOf" srcId="{F74F01EE-72DC-48A5-8F2A-EED956F5371D}" destId="{845C22C9-A8A6-46B0-95D5-D5DB260140C9}" srcOrd="0" destOrd="0" presId="urn:microsoft.com/office/officeart/2005/8/layout/arrow2"/>
    <dgm:cxn modelId="{206BF529-665C-433B-B0CA-81DEF5E73624}" type="presParOf" srcId="{F74F01EE-72DC-48A5-8F2A-EED956F5371D}" destId="{89E27CA0-4F25-4861-A6C1-51016C87B9BE}" srcOrd="1" destOrd="0" presId="urn:microsoft.com/office/officeart/2005/8/layout/arrow2"/>
    <dgm:cxn modelId="{177F219B-FDBE-4B32-AF5C-82E96247EA36}" type="presParOf" srcId="{F74F01EE-72DC-48A5-8F2A-EED956F5371D}" destId="{1FABDEB6-9D3F-47A7-92DE-CC50883CC386}" srcOrd="2" destOrd="0" presId="urn:microsoft.com/office/officeart/2005/8/layout/arrow2"/>
    <dgm:cxn modelId="{ABF0D37A-5DAA-4D91-AE63-BF57D583A063}" type="presParOf" srcId="{F74F01EE-72DC-48A5-8F2A-EED956F5371D}" destId="{CE9BF17A-16BE-4F36-B032-9E1CD0D5E7E8}" srcOrd="3" destOrd="0" presId="urn:microsoft.com/office/officeart/2005/8/layout/arrow2"/>
    <dgm:cxn modelId="{5F29BE8D-411E-4EAC-B1BF-C53E61591C1C}" type="presParOf" srcId="{F74F01EE-72DC-48A5-8F2A-EED956F5371D}" destId="{85D0CFA6-6E8E-40B9-845C-BC456245E373}" srcOrd="4" destOrd="0" presId="urn:microsoft.com/office/officeart/2005/8/layout/arrow2"/>
    <dgm:cxn modelId="{B1BB0A15-A4CF-49BB-AE7F-98BE9594E370}" type="presParOf" srcId="{F74F01EE-72DC-48A5-8F2A-EED956F5371D}" destId="{7CC322AC-45B6-436D-BA16-DEFDCF153E54}" srcOrd="5" destOrd="0" presId="urn:microsoft.com/office/officeart/2005/8/layout/arrow2"/>
    <dgm:cxn modelId="{3EDD6FF4-B314-4BC9-B9EE-C8FC91F609A4}" type="presParOf" srcId="{F74F01EE-72DC-48A5-8F2A-EED956F5371D}" destId="{F5D29329-A19F-4ED3-A500-B7B2F130592E}" srcOrd="6" destOrd="0" presId="urn:microsoft.com/office/officeart/2005/8/layout/arrow2"/>
    <dgm:cxn modelId="{4877A363-D050-4949-86CA-5611D24A7DEA}" type="presParOf" srcId="{F74F01EE-72DC-48A5-8F2A-EED956F5371D}" destId="{F7E07341-DB16-4E1E-965A-2491A12D3E3F}" srcOrd="7" destOrd="0" presId="urn:microsoft.com/office/officeart/2005/8/layout/arrow2"/>
    <dgm:cxn modelId="{B16BF0AE-60C2-42FC-8A1E-6A8079BC9FB8}" type="presParOf" srcId="{F74F01EE-72DC-48A5-8F2A-EED956F5371D}" destId="{0BE45B98-FE87-43E6-9841-4CDC9ADDAE71}" srcOrd="8" destOrd="0" presId="urn:microsoft.com/office/officeart/2005/8/layout/arrow2"/>
    <dgm:cxn modelId="{03635229-FD3F-4E3E-BB57-7EA6DAB9E975}" type="presParOf" srcId="{F74F01EE-72DC-48A5-8F2A-EED956F5371D}" destId="{83E53CF9-6E11-4A29-9367-BC7088D1D6A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9F766-C9EB-4E23-911C-6F34797FD2D6}">
      <dsp:nvSpPr>
        <dsp:cNvPr id="0" name=""/>
        <dsp:cNvSpPr/>
      </dsp:nvSpPr>
      <dsp:spPr>
        <a:xfrm>
          <a:off x="0" y="42153"/>
          <a:ext cx="9011344" cy="563209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5C22C9-A8A6-46B0-95D5-D5DB260140C9}">
      <dsp:nvSpPr>
        <dsp:cNvPr id="0" name=""/>
        <dsp:cNvSpPr/>
      </dsp:nvSpPr>
      <dsp:spPr>
        <a:xfrm>
          <a:off x="466517" y="4607891"/>
          <a:ext cx="207260" cy="207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27CA0-4F25-4861-A6C1-51016C87B9BE}">
      <dsp:nvSpPr>
        <dsp:cNvPr id="0" name=""/>
        <dsp:cNvSpPr/>
      </dsp:nvSpPr>
      <dsp:spPr>
        <a:xfrm>
          <a:off x="419479" y="5017961"/>
          <a:ext cx="1180486" cy="564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23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Предметные знания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479" y="5017961"/>
        <a:ext cx="1180486" cy="564404"/>
      </dsp:txXfrm>
    </dsp:sp>
    <dsp:sp modelId="{1FABDEB6-9D3F-47A7-92DE-CC50883CC386}">
      <dsp:nvSpPr>
        <dsp:cNvPr id="0" name=""/>
        <dsp:cNvSpPr/>
      </dsp:nvSpPr>
      <dsp:spPr>
        <a:xfrm>
          <a:off x="2242591" y="3066491"/>
          <a:ext cx="324408" cy="324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BF17A-16BE-4F36-B032-9E1CD0D5E7E8}">
      <dsp:nvSpPr>
        <dsp:cNvPr id="0" name=""/>
        <dsp:cNvSpPr/>
      </dsp:nvSpPr>
      <dsp:spPr>
        <a:xfrm>
          <a:off x="1862325" y="3555929"/>
          <a:ext cx="1820429" cy="1958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897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Предметные знания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естественнонаучная грамотность</a:t>
          </a:r>
          <a:endParaRPr lang="ru-RU" sz="1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2325" y="3555929"/>
        <a:ext cx="1820429" cy="1958837"/>
      </dsp:txXfrm>
    </dsp:sp>
    <dsp:sp modelId="{85D0CFA6-6E8E-40B9-845C-BC456245E373}">
      <dsp:nvSpPr>
        <dsp:cNvPr id="0" name=""/>
        <dsp:cNvSpPr/>
      </dsp:nvSpPr>
      <dsp:spPr>
        <a:xfrm>
          <a:off x="4330824" y="1986369"/>
          <a:ext cx="432544" cy="432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322AC-45B6-436D-BA16-DEFDCF153E54}">
      <dsp:nvSpPr>
        <dsp:cNvPr id="0" name=""/>
        <dsp:cNvSpPr/>
      </dsp:nvSpPr>
      <dsp:spPr>
        <a:xfrm>
          <a:off x="3682756" y="2706465"/>
          <a:ext cx="2127254" cy="1945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196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Предметные знания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математическая грамотность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грамотность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грамотность чтения </a:t>
          </a:r>
        </a:p>
      </dsp:txBody>
      <dsp:txXfrm>
        <a:off x="3682756" y="2706465"/>
        <a:ext cx="2127254" cy="1945574"/>
      </dsp:txXfrm>
    </dsp:sp>
    <dsp:sp modelId="{F5D29329-A19F-4ED3-A500-B7B2F130592E}">
      <dsp:nvSpPr>
        <dsp:cNvPr id="0" name=""/>
        <dsp:cNvSpPr/>
      </dsp:nvSpPr>
      <dsp:spPr>
        <a:xfrm>
          <a:off x="6851104" y="1266290"/>
          <a:ext cx="558703" cy="558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07341-DB16-4E1E-965A-2491A12D3E3F}">
      <dsp:nvSpPr>
        <dsp:cNvPr id="0" name=""/>
        <dsp:cNvSpPr/>
      </dsp:nvSpPr>
      <dsp:spPr>
        <a:xfrm>
          <a:off x="5406806" y="1943941"/>
          <a:ext cx="1802268" cy="377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045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5406806" y="1943941"/>
        <a:ext cx="1802268" cy="3773500"/>
      </dsp:txXfrm>
    </dsp:sp>
    <dsp:sp modelId="{0BE45B98-FE87-43E6-9841-4CDC9ADDAE71}">
      <dsp:nvSpPr>
        <dsp:cNvPr id="0" name=""/>
        <dsp:cNvSpPr/>
      </dsp:nvSpPr>
      <dsp:spPr>
        <a:xfrm flipH="1" flipV="1">
          <a:off x="8774534" y="114164"/>
          <a:ext cx="45717" cy="108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53CF9-6E11-4A29-9367-BC7088D1D6AE}">
      <dsp:nvSpPr>
        <dsp:cNvPr id="0" name=""/>
        <dsp:cNvSpPr/>
      </dsp:nvSpPr>
      <dsp:spPr>
        <a:xfrm>
          <a:off x="7209075" y="1626318"/>
          <a:ext cx="1802268" cy="4145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21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7209075" y="1626318"/>
        <a:ext cx="1802268" cy="4145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B0A96-CB72-4355-8D47-C7B48516C94C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3C3E1-8A4C-4CC3-830B-65A1A0E595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996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ADB1B-26E4-4554-9A14-52B625DD4646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DB49E-A405-46FB-AC84-1F4F0E0887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7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23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2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8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23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2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0782-E9EA-4E27-BCBE-F1459DC201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5A67-1F2F-4EFA-A3A9-1BF88CADE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95536" y="3789040"/>
            <a:ext cx="8496176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Arial Narrow" pitchFamily="34" charset="0"/>
              </a:rPr>
              <a:t>Анализ </a:t>
            </a:r>
            <a:r>
              <a:rPr lang="ru-RU" sz="3600" b="1" dirty="0">
                <a:latin typeface="Arial Narrow" pitchFamily="34" charset="0"/>
              </a:rPr>
              <a:t>тестовых заданий 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ru-RU" sz="3600" b="1" dirty="0" smtClean="0">
                <a:latin typeface="Arial Narrow" pitchFamily="34" charset="0"/>
              </a:rPr>
              <a:t>мониторинговых </a:t>
            </a:r>
            <a:r>
              <a:rPr lang="ru-RU" sz="3600" b="1" dirty="0">
                <a:latin typeface="Arial Narrow" pitchFamily="34" charset="0"/>
              </a:rPr>
              <a:t>исследований</a:t>
            </a:r>
            <a:r>
              <a:rPr lang="ru-RU" sz="3600" dirty="0">
                <a:latin typeface="Arial Narrow" pitchFamily="34" charset="0"/>
              </a:rPr>
              <a:t/>
            </a:r>
            <a:br>
              <a:rPr lang="ru-RU" sz="3600" dirty="0">
                <a:latin typeface="Arial Narrow" pitchFamily="34" charset="0"/>
              </a:rPr>
            </a:br>
            <a:r>
              <a:rPr lang="ru-RU" sz="3600" b="1" dirty="0">
                <a:latin typeface="Arial Narrow" pitchFamily="34" charset="0"/>
              </a:rPr>
              <a:t>в среднем образовании </a:t>
            </a:r>
            <a:endParaRPr lang="ru-RU" sz="3600" b="1" dirty="0" smtClean="0">
              <a:latin typeface="Arial Narrow" pitchFamily="34" charset="0"/>
            </a:endParaRPr>
          </a:p>
          <a:p>
            <a:r>
              <a:rPr lang="ru-RU" sz="3600" b="1" dirty="0" smtClean="0">
                <a:latin typeface="Arial Narrow" pitchFamily="34" charset="0"/>
              </a:rPr>
              <a:t>Республики </a:t>
            </a:r>
            <a:r>
              <a:rPr lang="ru-RU" sz="3600" b="1" dirty="0">
                <a:latin typeface="Arial Narrow" pitchFamily="34" charset="0"/>
              </a:rPr>
              <a:t>Казахстан</a:t>
            </a:r>
            <a:r>
              <a:rPr lang="ru-RU" sz="3600" dirty="0">
                <a:latin typeface="Arial Narrow" pitchFamily="34" charset="0"/>
              </a:rPr>
              <a:t/>
            </a:r>
            <a:br>
              <a:rPr lang="ru-RU" sz="3600" dirty="0">
                <a:latin typeface="Arial Narrow" pitchFamily="34" charset="0"/>
              </a:rPr>
            </a:br>
            <a:r>
              <a:rPr lang="ru-RU" sz="3600" b="1" dirty="0">
                <a:latin typeface="Arial Narrow" pitchFamily="34" charset="0"/>
              </a:rPr>
              <a:t>в рамках классической и современной теории тестирования</a:t>
            </a:r>
            <a:r>
              <a:rPr lang="ru-RU" sz="3600" dirty="0">
                <a:latin typeface="Arial Narrow" pitchFamily="34" charset="0"/>
              </a:rPr>
              <a:t/>
            </a:r>
            <a:br>
              <a:rPr lang="ru-RU" sz="3600" dirty="0">
                <a:latin typeface="Arial Narrow" pitchFamily="34" charset="0"/>
              </a:rPr>
            </a:br>
            <a:endParaRPr lang="ru-RU" sz="3600" dirty="0" smtClean="0">
              <a:latin typeface="Arial Narrow" pitchFamily="34" charset="0"/>
            </a:endParaRPr>
          </a:p>
          <a:p>
            <a:endParaRPr lang="ru-RU" sz="3600" dirty="0" smtClean="0">
              <a:latin typeface="Arial Narrow" pitchFamily="34" charset="0"/>
            </a:endParaRPr>
          </a:p>
          <a:p>
            <a:r>
              <a:rPr lang="ru-RU" sz="2400" b="1" dirty="0">
                <a:latin typeface="Arial Narrow" pitchFamily="34" charset="0"/>
              </a:rPr>
              <a:t>Минск, 2019 </a:t>
            </a:r>
          </a:p>
          <a:p>
            <a:endParaRPr lang="ru-RU" sz="3600" dirty="0" smtClean="0">
              <a:latin typeface="Arial Narrow" pitchFamily="34" charset="0"/>
            </a:endParaRPr>
          </a:p>
          <a:p>
            <a:endParaRPr lang="ru-RU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64638"/>
            <a:ext cx="8496176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Arial Narrow" pitchFamily="34" charset="0"/>
              </a:rPr>
              <a:t>Примеры заданий в тестовой форме</a:t>
            </a:r>
          </a:p>
          <a:p>
            <a:r>
              <a:rPr lang="ru-RU" sz="3600" b="1" dirty="0" smtClean="0">
                <a:latin typeface="Arial Narrow" pitchFamily="34" charset="0"/>
              </a:rPr>
              <a:t>по физике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7" y="1543051"/>
            <a:ext cx="63055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687315"/>
              </p:ext>
            </p:extLst>
          </p:nvPr>
        </p:nvGraphicFramePr>
        <p:xfrm>
          <a:off x="6248142" y="4221088"/>
          <a:ext cx="2592288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7" y="4067176"/>
            <a:ext cx="62769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0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8"/>
          <a:stretch/>
        </p:blipFill>
        <p:spPr bwMode="auto">
          <a:xfrm>
            <a:off x="1619672" y="4373983"/>
            <a:ext cx="3059832" cy="20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13359"/>
              </p:ext>
            </p:extLst>
          </p:nvPr>
        </p:nvGraphicFramePr>
        <p:xfrm>
          <a:off x="5292080" y="4376690"/>
          <a:ext cx="1440160" cy="2067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2593"/>
                <a:gridCol w="607567"/>
              </a:tblGrid>
              <a:tr h="344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Option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Rpbis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4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4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-0,04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4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4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4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"/>
          <a:stretch/>
        </p:blipFill>
        <p:spPr bwMode="auto">
          <a:xfrm>
            <a:off x="1619672" y="1844824"/>
            <a:ext cx="3037589" cy="206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036699"/>
              </p:ext>
            </p:extLst>
          </p:nvPr>
        </p:nvGraphicFramePr>
        <p:xfrm>
          <a:off x="5292080" y="1862821"/>
          <a:ext cx="1368152" cy="2097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963"/>
                <a:gridCol w="577189"/>
              </a:tblGrid>
              <a:tr h="3495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Option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Rpbis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95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-0,11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95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0,19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95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-0,05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95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-0,11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3495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0,04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23528" y="164638"/>
            <a:ext cx="8496176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err="1" smtClean="0">
                <a:latin typeface="Arial Narrow" pitchFamily="34" charset="0"/>
              </a:rPr>
              <a:t>Дистракторный</a:t>
            </a:r>
            <a:r>
              <a:rPr lang="ru-RU" sz="3600" b="1" dirty="0" smtClean="0">
                <a:latin typeface="Arial Narrow" pitchFamily="34" charset="0"/>
              </a:rPr>
              <a:t> анализ</a:t>
            </a:r>
          </a:p>
        </p:txBody>
      </p:sp>
    </p:spTree>
    <p:extLst>
      <p:ext uri="{BB962C8B-B14F-4D97-AF65-F5344CB8AC3E}">
        <p14:creationId xmlns:p14="http://schemas.microsoft.com/office/powerpoint/2010/main" val="34241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1056" y="79485"/>
            <a:ext cx="8496176" cy="787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Arial Narrow" pitchFamily="34" charset="0"/>
              </a:rPr>
              <a:t>Карта переменных</a:t>
            </a:r>
            <a:endParaRPr lang="ru-RU" sz="3600" b="1" dirty="0">
              <a:latin typeface="Arial Narrow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" t="9809" r="70441" b="23085"/>
          <a:stretch/>
        </p:blipFill>
        <p:spPr bwMode="auto">
          <a:xfrm>
            <a:off x="1187624" y="866566"/>
            <a:ext cx="4392488" cy="5565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3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ownloads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962423" cy="427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05317"/>
            <a:ext cx="8496176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latin typeface="Arial Narrow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940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rtc_prezent_png\rtc_sha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0114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82058657"/>
              </p:ext>
            </p:extLst>
          </p:nvPr>
        </p:nvGraphicFramePr>
        <p:xfrm>
          <a:off x="142844" y="836713"/>
          <a:ext cx="8893652" cy="5404478"/>
        </p:xfrm>
        <a:graphic>
          <a:graphicData uri="http://schemas.openxmlformats.org/drawingml/2006/table">
            <a:tbl>
              <a:tblPr/>
              <a:tblGrid>
                <a:gridCol w="1786825"/>
                <a:gridCol w="3129385"/>
                <a:gridCol w="3977442"/>
              </a:tblGrid>
              <a:tr h="6756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Начальное 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1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проведения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Бланочное тестирование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Бланочное и компьютерное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5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предмета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предмета: казахский обязательный + 2-ой 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5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тестовых заданий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одним правильным ответом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одним правильным ответом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с выбором одного или нескольких правильных ответов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9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тестовых заданий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тестовых заданий по каждому предмету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тестовых заданий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обязательный предмет) + 40 тестовых заданий по второму предмету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4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минут (30 </a:t>
                      </a:r>
                      <a:r>
                        <a:rPr kumimoji="0" lang="ru-RU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т.з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минут (60 </a:t>
                      </a:r>
                      <a:r>
                        <a:rPr kumimoji="0" lang="ru-RU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т.з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2" name="Rectangle 36"/>
          <p:cNvSpPr>
            <a:spLocks noChangeArrowheads="1"/>
          </p:cNvSpPr>
          <p:nvPr/>
        </p:nvSpPr>
        <p:spPr bwMode="auto">
          <a:xfrm>
            <a:off x="138895" y="77425"/>
            <a:ext cx="8786874" cy="71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ДЕЙСТВУЮЩИЙ ФОРМАТ   ВОУД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4102100"/>
            <a:ext cx="8229600" cy="202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7843" y="0"/>
            <a:ext cx="8496176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latin typeface="Arial Narrow" pitchFamily="34" charset="0"/>
              </a:rPr>
              <a:t>Изменения объекта оценивания ВОУД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76036378"/>
              </p:ext>
            </p:extLst>
          </p:nvPr>
        </p:nvGraphicFramePr>
        <p:xfrm>
          <a:off x="25152" y="866566"/>
          <a:ext cx="9011344" cy="580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" y="479070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2013-2014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314096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2014-2015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126876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2017-2019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213285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2015-2017</a:t>
            </a:r>
            <a:endParaRPr lang="ru-RU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940152" y="3284403"/>
            <a:ext cx="30243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Предметные знания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+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математическая грамотность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 естественнонаучная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грамотность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(тестовые задания на основе  контекста 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грамотность чтения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Объект 2"/>
          <p:cNvSpPr txBox="1">
            <a:spLocks/>
          </p:cNvSpPr>
          <p:nvPr/>
        </p:nvSpPr>
        <p:spPr bwMode="auto">
          <a:xfrm>
            <a:off x="331056" y="4941168"/>
            <a:ext cx="8229600" cy="202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892481"/>
              </p:ext>
            </p:extLst>
          </p:nvPr>
        </p:nvGraphicFramePr>
        <p:xfrm>
          <a:off x="35496" y="866566"/>
          <a:ext cx="9036496" cy="5665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051"/>
                <a:gridCol w="3645202"/>
                <a:gridCol w="2723243"/>
              </a:tblGrid>
              <a:tr h="33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решаемости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Корреляция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ITEM9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0,54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0,61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ITEM19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0,32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0,16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0,43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0,24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0,41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0,46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0,60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0,26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ITEM26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ITEM27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0,23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0,23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ITEM28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ITEM29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0,56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0,53</a:t>
                      </a:r>
                    </a:p>
                  </a:txBody>
                  <a:tcPr marL="9525" marR="9525" marT="9525" marB="0" anchor="b"/>
                </a:tc>
              </a:tr>
              <a:tr h="313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ITEM35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31056" y="79485"/>
            <a:ext cx="8496176" cy="787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600" b="1" dirty="0" smtClean="0">
                <a:latin typeface="Arial Narrow" pitchFamily="34" charset="0"/>
              </a:rPr>
              <a:t>Классическая теория тестирования</a:t>
            </a:r>
            <a:endParaRPr lang="ru-RU" sz="3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Объект 2"/>
          <p:cNvSpPr txBox="1">
            <a:spLocks/>
          </p:cNvSpPr>
          <p:nvPr/>
        </p:nvSpPr>
        <p:spPr bwMode="auto">
          <a:xfrm>
            <a:off x="331056" y="4941168"/>
            <a:ext cx="8229600" cy="202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60504"/>
              </p:ext>
            </p:extLst>
          </p:nvPr>
        </p:nvGraphicFramePr>
        <p:xfrm>
          <a:off x="0" y="907120"/>
          <a:ext cx="9144000" cy="5726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9292"/>
                <a:gridCol w="2166655"/>
                <a:gridCol w="1719351"/>
                <a:gridCol w="1719351"/>
                <a:gridCol w="1719351"/>
              </a:tblGrid>
              <a:tr h="3008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решаемости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Корреляция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Взвешенная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Простая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0,06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0,51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0,55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ITEM19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1,04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1,36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0,44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0,75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0,82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0,35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0,36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0,96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0,91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ITEM23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0,51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0,73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0,86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0,12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0,54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0,64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ITEM25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1,08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1,24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1,05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ITEM26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ITEM27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0,32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0,23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1,05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1,09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ITEM28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ITEM29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ITEM34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ITEM35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0,85</a:t>
                      </a:r>
                      <a:endParaRPr lang="ru-RU" sz="1800" b="1" kern="12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2,07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2,08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31056" y="79485"/>
            <a:ext cx="8496176" cy="787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600" b="1" dirty="0" smtClean="0">
                <a:latin typeface="Arial Narrow" pitchFamily="34" charset="0"/>
              </a:rPr>
              <a:t>Современная теория тестирования</a:t>
            </a:r>
            <a:endParaRPr lang="ru-RU" sz="3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1056" y="79485"/>
            <a:ext cx="8496176" cy="787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Arial Narrow" pitchFamily="34" charset="0"/>
              </a:rPr>
              <a:t>График распределения коэффициентов решаемости тестовых заданий по физике</a:t>
            </a:r>
            <a:endParaRPr lang="ru-RU" sz="3600" b="1" dirty="0">
              <a:latin typeface="Arial Narrow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718321"/>
              </p:ext>
            </p:extLst>
          </p:nvPr>
        </p:nvGraphicFramePr>
        <p:xfrm>
          <a:off x="309562" y="1028700"/>
          <a:ext cx="85248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11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1056" y="79485"/>
            <a:ext cx="8496176" cy="787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latin typeface="Arial Narrow" pitchFamily="34" charset="0"/>
              </a:rPr>
              <a:t>Внешняя оценка учебных достижений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112474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величина в Международной системе (СИ) измеряемая в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Ньютонах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это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сила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давление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мощность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работа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5962" y="3212976"/>
            <a:ext cx="8131347" cy="29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Международной системе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СИ)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величина (-ы)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измеряемая       (-ые)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в Ньютонах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сила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давление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мощность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вес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37"/>
            <a:ext cx="9158288" cy="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31056" y="79485"/>
            <a:ext cx="8496176" cy="787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latin typeface="Arial Narrow" pitchFamily="34" charset="0"/>
              </a:rPr>
              <a:t>Внешняя оценка учебных достижений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100888"/>
            <a:ext cx="8287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Постоянная величина 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параллельном  соединении проводников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сила тока и напряжение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сила тока и сопротивление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напряжение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сила тока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Сопротивление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43225"/>
            <a:ext cx="47625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7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64638"/>
            <a:ext cx="8496176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Arial Narrow" pitchFamily="34" charset="0"/>
              </a:rPr>
              <a:t>Примеры заданий в тестовой форме</a:t>
            </a:r>
          </a:p>
          <a:p>
            <a:r>
              <a:rPr lang="ru-RU" sz="3600" b="1" dirty="0" smtClean="0">
                <a:latin typeface="Arial Narrow" pitchFamily="34" charset="0"/>
              </a:rPr>
              <a:t>по физике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541514" y="1778616"/>
            <a:ext cx="2499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Бесстрашный канатоходец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6" descr="Описание: Ник Валленд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43051"/>
            <a:ext cx="4000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790585" y="2071004"/>
            <a:ext cx="524836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Валенда является обладателем семи мировых рекордов. 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данным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Chicaqo Tribune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знаменитый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американский канатоходец Ник Валенда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совершил очередной трюк. Участок длиной 138 метров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канатоходец преодолел за 6,5 минут без страховки,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балансируя при этом длинным шестом.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наклона  троса составил 19 градусов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поэтому начав движение на высоте 179 метров над землей,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Валенда закончил его на высоте 204 метра.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444663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25. Канатоходцу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легче балансировать, 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будет использовать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шест массой более 5 кг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шест длиной не более 1 метра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свободный канат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страховочный трос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математический маятник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77271"/>
              </p:ext>
            </p:extLst>
          </p:nvPr>
        </p:nvGraphicFramePr>
        <p:xfrm>
          <a:off x="4355976" y="40770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98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4815</TotalTime>
  <Words>598</Words>
  <Application>Microsoft Office PowerPoint</Application>
  <PresentationFormat>Экран (4:3)</PresentationFormat>
  <Paragraphs>281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образования в России: национальные вызовы</dc:title>
  <dc:creator>Виктор</dc:creator>
  <cp:lastModifiedBy>Пользователь Windows</cp:lastModifiedBy>
  <cp:revision>176</cp:revision>
  <cp:lastPrinted>2015-12-18T11:11:10Z</cp:lastPrinted>
  <dcterms:created xsi:type="dcterms:W3CDTF">2013-06-15T06:49:56Z</dcterms:created>
  <dcterms:modified xsi:type="dcterms:W3CDTF">2019-11-16T06:17:37Z</dcterms:modified>
</cp:coreProperties>
</file>